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4.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5.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charts/chartEx1.xml" ContentType="application/vnd.ms-office.chartex+xml"/>
  <Override PartName="/ppt/charts/style1.xml" ContentType="application/vnd.ms-office.chartstyle+xml"/>
  <Override PartName="/ppt/charts/colors1.xml" ContentType="application/vnd.ms-office.chartcolorstyl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charts/chart1.xml" ContentType="application/vnd.openxmlformats-officedocument.drawingml.chart+xml"/>
  <Override PartName="/ppt/charts/style2.xml" ContentType="application/vnd.ms-office.chartstyle+xml"/>
  <Override PartName="/ppt/charts/colors2.xml" ContentType="application/vnd.ms-office.chartcolorstyle+xml"/>
  <Override PartName="/ppt/charts/chart2.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72.xml" ContentType="application/vnd.openxmlformats-officedocument.presentationml.notesSlide+xml"/>
  <Override PartName="/ppt/notesSlides/notesSlide7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 id="2147483672" r:id="rId3"/>
    <p:sldMasterId id="2147483675" r:id="rId4"/>
    <p:sldMasterId id="2147483683" r:id="rId5"/>
    <p:sldMasterId id="2147483692" r:id="rId6"/>
  </p:sldMasterIdLst>
  <p:notesMasterIdLst>
    <p:notesMasterId r:id="rId105"/>
  </p:notesMasterIdLst>
  <p:sldIdLst>
    <p:sldId id="256" r:id="rId7"/>
    <p:sldId id="1428" r:id="rId8"/>
    <p:sldId id="257" r:id="rId9"/>
    <p:sldId id="2145707742" r:id="rId10"/>
    <p:sldId id="258" r:id="rId11"/>
    <p:sldId id="259" r:id="rId12"/>
    <p:sldId id="260" r:id="rId13"/>
    <p:sldId id="261" r:id="rId14"/>
    <p:sldId id="1416" r:id="rId15"/>
    <p:sldId id="2145707747" r:id="rId16"/>
    <p:sldId id="2145707748" r:id="rId17"/>
    <p:sldId id="1429" r:id="rId18"/>
    <p:sldId id="1119" r:id="rId19"/>
    <p:sldId id="2145707700" r:id="rId20"/>
    <p:sldId id="1169" r:id="rId21"/>
    <p:sldId id="2145707726" r:id="rId22"/>
    <p:sldId id="5583" r:id="rId23"/>
    <p:sldId id="5573" r:id="rId24"/>
    <p:sldId id="2145707732" r:id="rId25"/>
    <p:sldId id="1176" r:id="rId26"/>
    <p:sldId id="2145707729" r:id="rId27"/>
    <p:sldId id="2145707735" r:id="rId28"/>
    <p:sldId id="2145707728" r:id="rId29"/>
    <p:sldId id="1173" r:id="rId30"/>
    <p:sldId id="2145707730" r:id="rId31"/>
    <p:sldId id="2145707733" r:id="rId32"/>
    <p:sldId id="2145707731" r:id="rId33"/>
    <p:sldId id="2145707734" r:id="rId34"/>
    <p:sldId id="2145707727" r:id="rId35"/>
    <p:sldId id="2145707688" r:id="rId36"/>
    <p:sldId id="2145707750" r:id="rId37"/>
    <p:sldId id="265" r:id="rId38"/>
    <p:sldId id="266" r:id="rId39"/>
    <p:sldId id="267" r:id="rId40"/>
    <p:sldId id="268" r:id="rId41"/>
    <p:sldId id="269" r:id="rId42"/>
    <p:sldId id="271" r:id="rId43"/>
    <p:sldId id="272" r:id="rId44"/>
    <p:sldId id="273" r:id="rId45"/>
    <p:sldId id="274" r:id="rId46"/>
    <p:sldId id="275" r:id="rId47"/>
    <p:sldId id="2145707752" r:id="rId48"/>
    <p:sldId id="276" r:id="rId49"/>
    <p:sldId id="308" r:id="rId50"/>
    <p:sldId id="278" r:id="rId51"/>
    <p:sldId id="2145707753" r:id="rId52"/>
    <p:sldId id="280" r:id="rId53"/>
    <p:sldId id="281" r:id="rId54"/>
    <p:sldId id="282" r:id="rId55"/>
    <p:sldId id="283" r:id="rId56"/>
    <p:sldId id="284" r:id="rId57"/>
    <p:sldId id="285" r:id="rId58"/>
    <p:sldId id="286" r:id="rId59"/>
    <p:sldId id="287" r:id="rId60"/>
    <p:sldId id="289" r:id="rId61"/>
    <p:sldId id="290" r:id="rId62"/>
    <p:sldId id="291" r:id="rId63"/>
    <p:sldId id="292" r:id="rId64"/>
    <p:sldId id="293" r:id="rId65"/>
    <p:sldId id="294" r:id="rId66"/>
    <p:sldId id="295" r:id="rId67"/>
    <p:sldId id="2145707754" r:id="rId68"/>
    <p:sldId id="309" r:id="rId69"/>
    <p:sldId id="310" r:id="rId70"/>
    <p:sldId id="311" r:id="rId71"/>
    <p:sldId id="312" r:id="rId72"/>
    <p:sldId id="313" r:id="rId73"/>
    <p:sldId id="314" r:id="rId74"/>
    <p:sldId id="315" r:id="rId75"/>
    <p:sldId id="316" r:id="rId76"/>
    <p:sldId id="317" r:id="rId77"/>
    <p:sldId id="318" r:id="rId78"/>
    <p:sldId id="2145707755" r:id="rId79"/>
    <p:sldId id="341" r:id="rId80"/>
    <p:sldId id="342" r:id="rId81"/>
    <p:sldId id="343" r:id="rId82"/>
    <p:sldId id="344" r:id="rId83"/>
    <p:sldId id="345" r:id="rId84"/>
    <p:sldId id="346" r:id="rId85"/>
    <p:sldId id="2145707756" r:id="rId86"/>
    <p:sldId id="2145707757" r:id="rId87"/>
    <p:sldId id="2145707759" r:id="rId88"/>
    <p:sldId id="2145707760" r:id="rId89"/>
    <p:sldId id="2145707761" r:id="rId90"/>
    <p:sldId id="2145707762" r:id="rId91"/>
    <p:sldId id="2145707763" r:id="rId92"/>
    <p:sldId id="2145707764" r:id="rId93"/>
    <p:sldId id="2145707765" r:id="rId94"/>
    <p:sldId id="2145707766" r:id="rId95"/>
    <p:sldId id="2145707767" r:id="rId96"/>
    <p:sldId id="2145707768" r:id="rId97"/>
    <p:sldId id="2145707769" r:id="rId98"/>
    <p:sldId id="2145707770" r:id="rId99"/>
    <p:sldId id="2145707771" r:id="rId100"/>
    <p:sldId id="2145707772" r:id="rId101"/>
    <p:sldId id="2145707773" r:id="rId102"/>
    <p:sldId id="2145707758" r:id="rId103"/>
    <p:sldId id="2145707738" r:id="rId104"/>
  </p:sldIdLst>
  <p:sldSz cx="17340263" cy="9753600"/>
  <p:notesSz cx="17340263" cy="9753600"/>
  <p:defaultTextStyle>
    <a:defPPr>
      <a:defRPr lang="en-US"/>
    </a:defPPr>
    <a:lvl1pPr algn="ctr">
      <a:spcBef>
        <a:spcPts val="0"/>
      </a:spcBef>
      <a:spcAft>
        <a:spcPts val="0"/>
      </a:spcAft>
      <a:defRPr sz="4200">
        <a:solidFill>
          <a:srgbClr val="414141"/>
        </a:solidFill>
        <a:latin typeface="Gill Sans Light"/>
        <a:ea typeface="ヒラギノ角ゴ ProN W3"/>
        <a:cs typeface="+mn-cs"/>
      </a:defRPr>
    </a:lvl1pPr>
    <a:lvl2pPr marL="457200" algn="ctr">
      <a:spcBef>
        <a:spcPts val="0"/>
      </a:spcBef>
      <a:spcAft>
        <a:spcPts val="0"/>
      </a:spcAft>
      <a:defRPr sz="4200">
        <a:solidFill>
          <a:srgbClr val="414141"/>
        </a:solidFill>
        <a:latin typeface="Gill Sans Light"/>
        <a:ea typeface="ヒラギノ角ゴ ProN W3"/>
        <a:cs typeface="+mn-cs"/>
      </a:defRPr>
    </a:lvl2pPr>
    <a:lvl3pPr marL="914400" algn="ctr">
      <a:spcBef>
        <a:spcPts val="0"/>
      </a:spcBef>
      <a:spcAft>
        <a:spcPts val="0"/>
      </a:spcAft>
      <a:defRPr sz="4200">
        <a:solidFill>
          <a:srgbClr val="414141"/>
        </a:solidFill>
        <a:latin typeface="Gill Sans Light"/>
        <a:ea typeface="ヒラギノ角ゴ ProN W3"/>
        <a:cs typeface="+mn-cs"/>
      </a:defRPr>
    </a:lvl3pPr>
    <a:lvl4pPr marL="1371600" algn="ctr">
      <a:spcBef>
        <a:spcPts val="0"/>
      </a:spcBef>
      <a:spcAft>
        <a:spcPts val="0"/>
      </a:spcAft>
      <a:defRPr sz="4200">
        <a:solidFill>
          <a:srgbClr val="414141"/>
        </a:solidFill>
        <a:latin typeface="Gill Sans Light"/>
        <a:ea typeface="ヒラギノ角ゴ ProN W3"/>
        <a:cs typeface="+mn-cs"/>
      </a:defRPr>
    </a:lvl4pPr>
    <a:lvl5pPr marL="1828800" algn="ctr">
      <a:spcBef>
        <a:spcPts val="0"/>
      </a:spcBef>
      <a:spcAft>
        <a:spcPts val="0"/>
      </a:spcAft>
      <a:defRPr sz="4200">
        <a:solidFill>
          <a:srgbClr val="414141"/>
        </a:solidFill>
        <a:latin typeface="Gill Sans Light"/>
        <a:ea typeface="ヒラギノ角ゴ ProN W3"/>
        <a:cs typeface="+mn-cs"/>
      </a:defRPr>
    </a:lvl5pPr>
    <a:lvl6pPr marL="2286000" algn="l" defTabSz="914400">
      <a:defRPr sz="4200">
        <a:solidFill>
          <a:srgbClr val="414141"/>
        </a:solidFill>
        <a:latin typeface="Gill Sans Light"/>
        <a:ea typeface="ヒラギノ角ゴ ProN W3"/>
        <a:cs typeface="+mn-cs"/>
      </a:defRPr>
    </a:lvl6pPr>
    <a:lvl7pPr marL="2743200" algn="l" defTabSz="914400">
      <a:defRPr sz="4200">
        <a:solidFill>
          <a:srgbClr val="414141"/>
        </a:solidFill>
        <a:latin typeface="Gill Sans Light"/>
        <a:ea typeface="ヒラギノ角ゴ ProN W3"/>
        <a:cs typeface="+mn-cs"/>
      </a:defRPr>
    </a:lvl7pPr>
    <a:lvl8pPr marL="3200400" algn="l" defTabSz="914400">
      <a:defRPr sz="4200">
        <a:solidFill>
          <a:srgbClr val="414141"/>
        </a:solidFill>
        <a:latin typeface="Gill Sans Light"/>
        <a:ea typeface="ヒラギノ角ゴ ProN W3"/>
        <a:cs typeface="+mn-cs"/>
      </a:defRPr>
    </a:lvl8pPr>
    <a:lvl9pPr marL="3657600" algn="l" defTabSz="914400">
      <a:defRPr sz="4200">
        <a:solidFill>
          <a:srgbClr val="414141"/>
        </a:solidFill>
        <a:latin typeface="Gill Sans Light"/>
        <a:ea typeface="ヒラギノ角ゴ ProN W3"/>
        <a:cs typeface="+mn-cs"/>
      </a:defRPr>
    </a:lvl9pPr>
  </p:defaultTextStyle>
  <p:extLst>
    <p:ext uri="{EFAFB233-063F-42B5-8137-9DF3F51BA10A}">
      <p15:sldGuideLst xmlns:p15="http://schemas.microsoft.com/office/powerpoint/2012/main">
        <p15:guide id="1" orient="horz">
          <p15:clr>
            <a:srgbClr val="A4A3A4"/>
          </p15:clr>
        </p15:guide>
        <p15:guide id="2" pos="1090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a:solidFill>
                <a:schemeClr val="lt1"/>
              </a:solidFill>
            </a:ln>
          </a:left>
          <a:right>
            <a:ln w="12700">
              <a:solidFill>
                <a:schemeClr val="lt1"/>
              </a:solidFill>
            </a:ln>
          </a:right>
          <a:top>
            <a:ln w="12700">
              <a:solidFill>
                <a:schemeClr val="lt1"/>
              </a:solidFill>
            </a:ln>
          </a:top>
          <a:bottom>
            <a:ln w="12700">
              <a:solidFill>
                <a:schemeClr val="lt1"/>
              </a:solidFill>
            </a:ln>
          </a:bottom>
          <a:insideH>
            <a:ln w="12700">
              <a:solidFill>
                <a:schemeClr val="lt1"/>
              </a:solidFill>
            </a:ln>
          </a:insideH>
          <a:insideV>
            <a:ln w="12700">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fill>
          <a:solidFill>
            <a:schemeClr val="accent1">
              <a:tint val="40000"/>
            </a:schemeClr>
          </a:solidFill>
        </a:fill>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a:solidFill>
                <a:schemeClr val="lt1"/>
              </a:solidFill>
            </a:ln>
          </a:top>
        </a:tcBdr>
        <a:fill>
          <a:solidFill>
            <a:schemeClr val="accent1"/>
          </a:solidFill>
        </a:fill>
      </a:tcStyle>
    </a:lastRow>
    <a:seCell>
      <a:tcStyle>
        <a:tcBdr/>
      </a:tcStyle>
    </a:seCell>
    <a:swCell>
      <a:tcStyle>
        <a:tcBdr/>
      </a:tcStyle>
    </a:swCell>
    <a:firstRow>
      <a:tcTxStyle b="on">
        <a:fontRef idx="minor">
          <a:prstClr val="black"/>
        </a:fontRef>
        <a:schemeClr val="lt1"/>
      </a:tcTxStyle>
      <a:tcStyle>
        <a:tcBdr>
          <a:bottom>
            <a:ln w="38100">
              <a:solidFill>
                <a:schemeClr val="lt1"/>
              </a:solidFill>
            </a:ln>
          </a:bottom>
        </a:tcBdr>
        <a:fill>
          <a:solidFill>
            <a:schemeClr val="accent1"/>
          </a:solidFill>
        </a:fill>
      </a:tcStyle>
    </a:firstRow>
    <a:neCell>
      <a:tcStyle>
        <a:tcBdr/>
      </a:tcStyle>
    </a:neCell>
    <a:nwCell>
      <a:tcStyle>
        <a:tcBdr/>
      </a:tcStyle>
    </a:nwCell>
  </a:tblStyle>
  <a:tblStyle styleId="{9DCAF9ED-07DC-4A11-8D7F-57B35C25682E}" styleName="Medium Style 1 - Accent 2">
    <a:wholeTbl>
      <a:tcTxStyle>
        <a:fontRef idx="minor">
          <a:srgbClr val="000000"/>
        </a:fontRef>
        <a:schemeClr val="dk1"/>
      </a:tcTxStyle>
      <a:tcStyle>
        <a:tcBdr>
          <a:left>
            <a:ln w="12700">
              <a:solidFill>
                <a:schemeClr val="accent2"/>
              </a:solidFill>
            </a:ln>
          </a:left>
          <a:right>
            <a:ln w="12700">
              <a:solidFill>
                <a:schemeClr val="accent2"/>
              </a:solidFill>
            </a:ln>
          </a:right>
          <a:top>
            <a:ln w="12700">
              <a:solidFill>
                <a:schemeClr val="accent2"/>
              </a:solidFill>
            </a:ln>
          </a:top>
          <a:bottom>
            <a:ln w="12700">
              <a:solidFill>
                <a:schemeClr val="accent2"/>
              </a:solidFill>
            </a:ln>
          </a:bottom>
          <a:insideH>
            <a:ln w="12700">
              <a:solidFill>
                <a:schemeClr val="accent2"/>
              </a:solidFill>
            </a:ln>
          </a:insideH>
          <a:insideV>
            <a:ln w="12700">
              <a:noFill/>
            </a:ln>
          </a:insideV>
        </a:tcBdr>
        <a:fill>
          <a:solidFill>
            <a:schemeClr val="lt1"/>
          </a:solidFill>
        </a:fill>
      </a:tcStyle>
    </a:wholeTbl>
    <a:band1H>
      <a:tcStyle>
        <a:tcBdr/>
        <a:fill>
          <a:solidFill>
            <a:schemeClr val="accent2">
              <a:tint val="20000"/>
            </a:schemeClr>
          </a:solidFill>
        </a:fill>
      </a:tcStyle>
    </a:band1H>
    <a:band2H>
      <a:tcStyle>
        <a:tcBdr/>
      </a:tcStyle>
    </a:band2H>
    <a:band1V>
      <a:tcStyle>
        <a:tcBdr/>
        <a:fill>
          <a:solidFill>
            <a:schemeClr val="accent2">
              <a:tint val="20000"/>
            </a:schemeClr>
          </a:solidFill>
        </a:fill>
      </a:tcStyle>
    </a:band1V>
    <a:band2V>
      <a:tcStyle>
        <a:tcBdr/>
        <a:fill>
          <a:solidFill>
            <a:schemeClr val="accent2">
              <a:tint val="20000"/>
            </a:schemeClr>
          </a:solidFill>
        </a:fill>
      </a:tcStyle>
    </a:band2V>
    <a:lastCol>
      <a:tcStyle>
        <a:tcBdr/>
      </a:tcStyle>
    </a:lastCol>
    <a:firstCol>
      <a:tcStyle>
        <a:tcBdr/>
      </a:tcStyle>
    </a:firstCol>
    <a:lastRow>
      <a:tcStyle>
        <a:tcBdr>
          <a:top>
            <a:ln w="50800">
              <a:solidFill>
                <a:schemeClr val="accent2"/>
              </a:solidFill>
            </a:ln>
          </a:top>
        </a:tcBdr>
        <a:fill>
          <a:solidFill>
            <a:schemeClr val="lt1"/>
          </a:solidFill>
        </a:fill>
      </a:tcStyle>
    </a:lastRow>
    <a:seCell>
      <a:tcStyle>
        <a:tcBdr/>
      </a:tcStyle>
    </a:seCell>
    <a:swCell>
      <a:tcStyle>
        <a:tcBdr/>
      </a:tcStyle>
    </a:swCell>
    <a:firstRow>
      <a:tcTxStyle b="on">
        <a:fontRef idx="minor">
          <a:srgbClr val="000000"/>
        </a:fontRef>
        <a:schemeClr val="lt1"/>
      </a:tcTxStyle>
      <a:tcStyle>
        <a:tcBdr/>
        <a:fill>
          <a:solidFill>
            <a:schemeClr val="accent2"/>
          </a:solidFill>
        </a:fill>
      </a:tcStyle>
    </a:firstRow>
    <a:neCell>
      <a:tcStyle>
        <a:tcBdr/>
      </a:tcStyle>
    </a:neCell>
    <a:nwCell>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howGuides="1">
      <p:cViewPr varScale="1">
        <p:scale>
          <a:sx n="85" d="100"/>
          <a:sy n="85" d="100"/>
        </p:scale>
        <p:origin x="760" y="184"/>
      </p:cViewPr>
      <p:guideLst>
        <p:guide orient="horz"/>
        <p:guide pos="10902"/>
      </p:guideLst>
    </p:cSldViewPr>
  </p:slideViewPr>
  <p:notesTextViewPr>
    <p:cViewPr>
      <p:scale>
        <a:sx n="1" d="1"/>
        <a:sy n="1" d="1"/>
      </p:scale>
      <p:origin x="0" y="0"/>
    </p:cViewPr>
  </p:notesTextViewPr>
  <p:sorterViewPr>
    <p:cViewPr>
      <p:scale>
        <a:sx n="1" d="1"/>
        <a:sy n="1" d="1"/>
      </p:scale>
      <p:origin x="0" y="-14832"/>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slide" Target="slides/slide78.xml"/><Relationship Id="rId89" Type="http://schemas.openxmlformats.org/officeDocument/2006/relationships/slide" Target="slides/slide83.xml"/><Relationship Id="rId16" Type="http://schemas.openxmlformats.org/officeDocument/2006/relationships/slide" Target="slides/slide10.xml"/><Relationship Id="rId107" Type="http://schemas.openxmlformats.org/officeDocument/2006/relationships/viewProps" Target="viewProps.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102" Type="http://schemas.openxmlformats.org/officeDocument/2006/relationships/slide" Target="slides/slide96.xml"/><Relationship Id="rId5" Type="http://schemas.openxmlformats.org/officeDocument/2006/relationships/slideMaster" Target="slideMasters/slideMaster5.xml"/><Relationship Id="rId90" Type="http://schemas.openxmlformats.org/officeDocument/2006/relationships/slide" Target="slides/slide84.xml"/><Relationship Id="rId95" Type="http://schemas.openxmlformats.org/officeDocument/2006/relationships/slide" Target="slides/slide89.xml"/><Relationship Id="rId22" Type="http://schemas.openxmlformats.org/officeDocument/2006/relationships/slide" Target="slides/slide16.xml"/><Relationship Id="rId27" Type="http://schemas.openxmlformats.org/officeDocument/2006/relationships/slide" Target="slides/slide21.xml"/><Relationship Id="rId43" Type="http://schemas.openxmlformats.org/officeDocument/2006/relationships/slide" Target="slides/slide37.xml"/><Relationship Id="rId48" Type="http://schemas.openxmlformats.org/officeDocument/2006/relationships/slide" Target="slides/slide42.xml"/><Relationship Id="rId64" Type="http://schemas.openxmlformats.org/officeDocument/2006/relationships/slide" Target="slides/slide58.xml"/><Relationship Id="rId69" Type="http://schemas.openxmlformats.org/officeDocument/2006/relationships/slide" Target="slides/slide63.xml"/><Relationship Id="rId80" Type="http://schemas.openxmlformats.org/officeDocument/2006/relationships/slide" Target="slides/slide74.xml"/><Relationship Id="rId85" Type="http://schemas.openxmlformats.org/officeDocument/2006/relationships/slide" Target="slides/slide79.xml"/><Relationship Id="rId12" Type="http://schemas.openxmlformats.org/officeDocument/2006/relationships/slide" Target="slides/slide6.xml"/><Relationship Id="rId17" Type="http://schemas.openxmlformats.org/officeDocument/2006/relationships/slide" Target="slides/slide11.xml"/><Relationship Id="rId33" Type="http://schemas.openxmlformats.org/officeDocument/2006/relationships/slide" Target="slides/slide27.xml"/><Relationship Id="rId38" Type="http://schemas.openxmlformats.org/officeDocument/2006/relationships/slide" Target="slides/slide32.xml"/><Relationship Id="rId59" Type="http://schemas.openxmlformats.org/officeDocument/2006/relationships/slide" Target="slides/slide53.xml"/><Relationship Id="rId103" Type="http://schemas.openxmlformats.org/officeDocument/2006/relationships/slide" Target="slides/slide97.xml"/><Relationship Id="rId108" Type="http://schemas.openxmlformats.org/officeDocument/2006/relationships/theme" Target="theme/theme1.xml"/><Relationship Id="rId54" Type="http://schemas.openxmlformats.org/officeDocument/2006/relationships/slide" Target="slides/slide48.xml"/><Relationship Id="rId70" Type="http://schemas.openxmlformats.org/officeDocument/2006/relationships/slide" Target="slides/slide64.xml"/><Relationship Id="rId75" Type="http://schemas.openxmlformats.org/officeDocument/2006/relationships/slide" Target="slides/slide69.xml"/><Relationship Id="rId91" Type="http://schemas.openxmlformats.org/officeDocument/2006/relationships/slide" Target="slides/slide85.xml"/><Relationship Id="rId96" Type="http://schemas.openxmlformats.org/officeDocument/2006/relationships/slide" Target="slides/slide90.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6" Type="http://schemas.openxmlformats.org/officeDocument/2006/relationships/presProps" Target="presProp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slide" Target="slides/slide75.xml"/><Relationship Id="rId86" Type="http://schemas.openxmlformats.org/officeDocument/2006/relationships/slide" Target="slides/slide80.xml"/><Relationship Id="rId94" Type="http://schemas.openxmlformats.org/officeDocument/2006/relationships/slide" Target="slides/slide88.xml"/><Relationship Id="rId99" Type="http://schemas.openxmlformats.org/officeDocument/2006/relationships/slide" Target="slides/slide93.xml"/><Relationship Id="rId101" Type="http://schemas.openxmlformats.org/officeDocument/2006/relationships/slide" Target="slides/slide95.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109" Type="http://schemas.openxmlformats.org/officeDocument/2006/relationships/tableStyles" Target="tableStyles.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97" Type="http://schemas.openxmlformats.org/officeDocument/2006/relationships/slide" Target="slides/slide91.xml"/><Relationship Id="rId104" Type="http://schemas.openxmlformats.org/officeDocument/2006/relationships/slide" Target="slides/slide98.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2" Type="http://schemas.openxmlformats.org/officeDocument/2006/relationships/slideMaster" Target="slideMasters/slideMaster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slide" Target="slides/slide81.xml"/><Relationship Id="rId61" Type="http://schemas.openxmlformats.org/officeDocument/2006/relationships/slide" Target="slides/slide55.xml"/><Relationship Id="rId82" Type="http://schemas.openxmlformats.org/officeDocument/2006/relationships/slide" Target="slides/slide76.xml"/><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 Id="rId100" Type="http://schemas.openxmlformats.org/officeDocument/2006/relationships/slide" Target="slides/slide94.xml"/><Relationship Id="rId105" Type="http://schemas.openxmlformats.org/officeDocument/2006/relationships/notesMaster" Target="notesMasters/notesMaster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93" Type="http://schemas.openxmlformats.org/officeDocument/2006/relationships/slide" Target="slides/slide87.xml"/><Relationship Id="rId98" Type="http://schemas.openxmlformats.org/officeDocument/2006/relationships/slide" Target="slides/slide92.xml"/><Relationship Id="rId3" Type="http://schemas.openxmlformats.org/officeDocument/2006/relationships/slideMaster" Target="slideMasters/slideMaster3.xml"/><Relationship Id="rId25" Type="http://schemas.openxmlformats.org/officeDocument/2006/relationships/slide" Target="slides/slide19.xml"/><Relationship Id="rId46" Type="http://schemas.openxmlformats.org/officeDocument/2006/relationships/slide" Target="slides/slide40.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62" Type="http://schemas.openxmlformats.org/officeDocument/2006/relationships/slide" Target="slides/slide56.xml"/><Relationship Id="rId83" Type="http://schemas.openxmlformats.org/officeDocument/2006/relationships/slide" Target="slides/slide77.xml"/><Relationship Id="rId88" Type="http://schemas.openxmlformats.org/officeDocument/2006/relationships/slide" Target="slides/slide82.xml"/></Relationships>
</file>

<file path=ppt/charts/_rels/chart1.xml.rels><?xml version="1.0" encoding="UTF-8" standalone="yes"?>
<Relationships xmlns="http://schemas.openxmlformats.org/package/2006/relationships"><Relationship Id="rId3" Type="http://schemas.openxmlformats.org/officeDocument/2006/relationships/oleObject" Target="file:///C:\Users\kehd0001\Documents\1%20-%20Interbull\Conferences,%20courses%20and%20seminars\2024%20ICAR%20Bled%20Slovenia\GMACEresults-survey8May24.xlsx" TargetMode="External"/><Relationship Id="rId2" Type="http://schemas.microsoft.com/office/2011/relationships/chartColorStyle" Target="colors2.xml"/><Relationship Id="rId1" Type="http://schemas.microsoft.com/office/2011/relationships/chartStyle" Target="style2.xml"/></Relationships>
</file>

<file path=ppt/charts/_rels/chart2.xml.rels><?xml version="1.0" encoding="UTF-8" standalone="yes"?>
<Relationships xmlns="http://schemas.openxmlformats.org/package/2006/relationships"><Relationship Id="rId3" Type="http://schemas.openxmlformats.org/officeDocument/2006/relationships/oleObject" Target="file:///C:\Users\kehd0001\Documents\1%20-%20Interbull\Conferences,%20courses%20and%20seminars\2024%20ICAR%20Bled%20Slovenia\GMACEresults-survey8May24.xlsx" TargetMode="External"/><Relationship Id="rId2" Type="http://schemas.microsoft.com/office/2011/relationships/chartColorStyle" Target="colors3.xml"/><Relationship Id="rId1" Type="http://schemas.microsoft.com/office/2011/relationships/chartStyle" Target="style3.xml"/></Relationships>
</file>

<file path=ppt/charts/_rels/chartEx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Sheet2!$L$9</c:f>
              <c:strCache>
                <c:ptCount val="1"/>
                <c:pt idx="0">
                  <c:v>Valuable/very valuable</c:v>
                </c:pt>
              </c:strCache>
            </c:strRef>
          </c:tx>
          <c:spPr>
            <a:solidFill>
              <a:srgbClr val="009900"/>
            </a:solidFill>
            <a:ln>
              <a:noFill/>
            </a:ln>
            <a:effectLst/>
          </c:spPr>
          <c:invertIfNegative val="0"/>
          <c:cat>
            <c:strRef>
              <c:f>Sheet2!$K$10:$K$12</c:f>
              <c:strCache>
                <c:ptCount val="3"/>
                <c:pt idx="0">
                  <c:v>No genomic evaluation</c:v>
                </c:pt>
                <c:pt idx="1">
                  <c:v>Genomic evaluation, does NOT submit GEBVs to GMACE</c:v>
                </c:pt>
                <c:pt idx="2">
                  <c:v>Genomic evauluation, does submit GEBVs to GMACE</c:v>
                </c:pt>
              </c:strCache>
            </c:strRef>
          </c:cat>
          <c:val>
            <c:numRef>
              <c:f>Sheet2!$L$10:$L$12</c:f>
              <c:numCache>
                <c:formatCode>General</c:formatCode>
                <c:ptCount val="3"/>
                <c:pt idx="0">
                  <c:v>2</c:v>
                </c:pt>
                <c:pt idx="1">
                  <c:v>2</c:v>
                </c:pt>
                <c:pt idx="2">
                  <c:v>3</c:v>
                </c:pt>
              </c:numCache>
            </c:numRef>
          </c:val>
          <c:extLst>
            <c:ext xmlns:c16="http://schemas.microsoft.com/office/drawing/2014/chart" uri="{C3380CC4-5D6E-409C-BE32-E72D297353CC}">
              <c16:uniqueId val="{00000000-92FC-4CB4-AF01-97F264664641}"/>
            </c:ext>
          </c:extLst>
        </c:ser>
        <c:ser>
          <c:idx val="1"/>
          <c:order val="1"/>
          <c:tx>
            <c:strRef>
              <c:f>Sheet2!$M$9</c:f>
              <c:strCache>
                <c:ptCount val="1"/>
                <c:pt idx="0">
                  <c:v>somewhat valuable</c:v>
                </c:pt>
              </c:strCache>
            </c:strRef>
          </c:tx>
          <c:spPr>
            <a:solidFill>
              <a:srgbClr val="FFC000"/>
            </a:solidFill>
            <a:ln>
              <a:noFill/>
            </a:ln>
            <a:effectLst/>
          </c:spPr>
          <c:invertIfNegative val="0"/>
          <c:cat>
            <c:strRef>
              <c:f>Sheet2!$K$10:$K$12</c:f>
              <c:strCache>
                <c:ptCount val="3"/>
                <c:pt idx="0">
                  <c:v>No genomic evaluation</c:v>
                </c:pt>
                <c:pt idx="1">
                  <c:v>Genomic evaluation, does NOT submit GEBVs to GMACE</c:v>
                </c:pt>
                <c:pt idx="2">
                  <c:v>Genomic evauluation, does submit GEBVs to GMACE</c:v>
                </c:pt>
              </c:strCache>
            </c:strRef>
          </c:cat>
          <c:val>
            <c:numRef>
              <c:f>Sheet2!$M$10:$M$12</c:f>
              <c:numCache>
                <c:formatCode>General</c:formatCode>
                <c:ptCount val="3"/>
                <c:pt idx="0">
                  <c:v>1</c:v>
                </c:pt>
                <c:pt idx="1">
                  <c:v>2</c:v>
                </c:pt>
                <c:pt idx="2">
                  <c:v>4</c:v>
                </c:pt>
              </c:numCache>
            </c:numRef>
          </c:val>
          <c:extLst>
            <c:ext xmlns:c16="http://schemas.microsoft.com/office/drawing/2014/chart" uri="{C3380CC4-5D6E-409C-BE32-E72D297353CC}">
              <c16:uniqueId val="{00000001-92FC-4CB4-AF01-97F264664641}"/>
            </c:ext>
          </c:extLst>
        </c:ser>
        <c:ser>
          <c:idx val="2"/>
          <c:order val="2"/>
          <c:tx>
            <c:strRef>
              <c:f>Sheet2!$N$9</c:f>
              <c:strCache>
                <c:ptCount val="1"/>
                <c:pt idx="0">
                  <c:v>Not valuable</c:v>
                </c:pt>
              </c:strCache>
            </c:strRef>
          </c:tx>
          <c:spPr>
            <a:solidFill>
              <a:srgbClr val="C00000"/>
            </a:solidFill>
            <a:ln>
              <a:noFill/>
            </a:ln>
            <a:effectLst/>
          </c:spPr>
          <c:invertIfNegative val="0"/>
          <c:cat>
            <c:strRef>
              <c:f>Sheet2!$K$10:$K$12</c:f>
              <c:strCache>
                <c:ptCount val="3"/>
                <c:pt idx="0">
                  <c:v>No genomic evaluation</c:v>
                </c:pt>
                <c:pt idx="1">
                  <c:v>Genomic evaluation, does NOT submit GEBVs to GMACE</c:v>
                </c:pt>
                <c:pt idx="2">
                  <c:v>Genomic evauluation, does submit GEBVs to GMACE</c:v>
                </c:pt>
              </c:strCache>
            </c:strRef>
          </c:cat>
          <c:val>
            <c:numRef>
              <c:f>Sheet2!$N$10:$N$12</c:f>
              <c:numCache>
                <c:formatCode>General</c:formatCode>
                <c:ptCount val="3"/>
                <c:pt idx="1">
                  <c:v>3</c:v>
                </c:pt>
                <c:pt idx="2">
                  <c:v>3</c:v>
                </c:pt>
              </c:numCache>
            </c:numRef>
          </c:val>
          <c:extLst>
            <c:ext xmlns:c16="http://schemas.microsoft.com/office/drawing/2014/chart" uri="{C3380CC4-5D6E-409C-BE32-E72D297353CC}">
              <c16:uniqueId val="{00000002-92FC-4CB4-AF01-97F264664641}"/>
            </c:ext>
          </c:extLst>
        </c:ser>
        <c:ser>
          <c:idx val="3"/>
          <c:order val="3"/>
          <c:tx>
            <c:strRef>
              <c:f>Sheet2!$O$9</c:f>
              <c:strCache>
                <c:ptCount val="1"/>
                <c:pt idx="0">
                  <c:v>Don't know</c:v>
                </c:pt>
              </c:strCache>
            </c:strRef>
          </c:tx>
          <c:spPr>
            <a:solidFill>
              <a:schemeClr val="bg2"/>
            </a:solidFill>
            <a:ln>
              <a:noFill/>
            </a:ln>
            <a:effectLst/>
          </c:spPr>
          <c:invertIfNegative val="0"/>
          <c:cat>
            <c:strRef>
              <c:f>Sheet2!$K$10:$K$12</c:f>
              <c:strCache>
                <c:ptCount val="3"/>
                <c:pt idx="0">
                  <c:v>No genomic evaluation</c:v>
                </c:pt>
                <c:pt idx="1">
                  <c:v>Genomic evaluation, does NOT submit GEBVs to GMACE</c:v>
                </c:pt>
                <c:pt idx="2">
                  <c:v>Genomic evauluation, does submit GEBVs to GMACE</c:v>
                </c:pt>
              </c:strCache>
            </c:strRef>
          </c:cat>
          <c:val>
            <c:numRef>
              <c:f>Sheet2!$O$10:$O$12</c:f>
              <c:numCache>
                <c:formatCode>General</c:formatCode>
                <c:ptCount val="3"/>
                <c:pt idx="1">
                  <c:v>2</c:v>
                </c:pt>
              </c:numCache>
            </c:numRef>
          </c:val>
          <c:extLst>
            <c:ext xmlns:c16="http://schemas.microsoft.com/office/drawing/2014/chart" uri="{C3380CC4-5D6E-409C-BE32-E72D297353CC}">
              <c16:uniqueId val="{00000003-92FC-4CB4-AF01-97F264664641}"/>
            </c:ext>
          </c:extLst>
        </c:ser>
        <c:dLbls>
          <c:showLegendKey val="0"/>
          <c:showVal val="0"/>
          <c:showCatName val="0"/>
          <c:showSerName val="0"/>
          <c:showPercent val="0"/>
          <c:showBubbleSize val="0"/>
        </c:dLbls>
        <c:gapWidth val="150"/>
        <c:overlap val="100"/>
        <c:axId val="354591791"/>
        <c:axId val="354592207"/>
      </c:barChart>
      <c:catAx>
        <c:axId val="3545917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800" b="1" i="0" u="none" strike="noStrike" kern="1200" baseline="0">
                <a:solidFill>
                  <a:schemeClr val="tx1">
                    <a:lumMod val="65000"/>
                    <a:lumOff val="35000"/>
                  </a:schemeClr>
                </a:solidFill>
                <a:latin typeface="+mn-lt"/>
                <a:ea typeface="+mn-ea"/>
                <a:cs typeface="+mn-cs"/>
              </a:defRPr>
            </a:pPr>
            <a:endParaRPr lang="en-SE"/>
          </a:p>
        </c:txPr>
        <c:crossAx val="354592207"/>
        <c:crosses val="autoZero"/>
        <c:auto val="1"/>
        <c:lblAlgn val="ctr"/>
        <c:lblOffset val="100"/>
        <c:noMultiLvlLbl val="0"/>
      </c:catAx>
      <c:valAx>
        <c:axId val="35459220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en-SE"/>
          </a:p>
        </c:txPr>
        <c:crossAx val="35459179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800" b="1" i="0" u="none" strike="noStrike" kern="1200" baseline="0">
              <a:solidFill>
                <a:schemeClr val="tx1">
                  <a:lumMod val="65000"/>
                  <a:lumOff val="35000"/>
                </a:schemeClr>
              </a:solidFill>
              <a:latin typeface="+mn-lt"/>
              <a:ea typeface="+mn-ea"/>
              <a:cs typeface="+mn-cs"/>
            </a:defRPr>
          </a:pPr>
          <a:endParaRPr lang="en-SE"/>
        </a:p>
      </c:txPr>
    </c:legend>
    <c:plotVisOnly val="1"/>
    <c:dispBlanksAs val="gap"/>
    <c:showDLblsOverMax val="0"/>
  </c:chart>
  <c:spPr>
    <a:noFill/>
    <a:ln>
      <a:noFill/>
    </a:ln>
    <a:effectLst/>
  </c:spPr>
  <c:txPr>
    <a:bodyPr/>
    <a:lstStyle/>
    <a:p>
      <a:pPr>
        <a:defRPr sz="2800"/>
      </a:pPr>
      <a:endParaRPr lang="en-S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Sheet2!$L$17</c:f>
              <c:strCache>
                <c:ptCount val="1"/>
                <c:pt idx="0">
                  <c:v>Yes fee</c:v>
                </c:pt>
              </c:strCache>
            </c:strRef>
          </c:tx>
          <c:spPr>
            <a:solidFill>
              <a:srgbClr val="009900"/>
            </a:solidFill>
            <a:ln>
              <a:noFill/>
            </a:ln>
            <a:effectLst/>
          </c:spPr>
          <c:invertIfNegative val="0"/>
          <c:cat>
            <c:strRef>
              <c:f>Sheet2!$K$18:$K$20</c:f>
              <c:strCache>
                <c:ptCount val="3"/>
                <c:pt idx="0">
                  <c:v>No genomic evaluation</c:v>
                </c:pt>
                <c:pt idx="1">
                  <c:v>Genomic evaluation, does NOT submit GEBVs to GMACE</c:v>
                </c:pt>
                <c:pt idx="2">
                  <c:v>Genomic evauluation, does submit GEBVs to GMACE</c:v>
                </c:pt>
              </c:strCache>
            </c:strRef>
          </c:cat>
          <c:val>
            <c:numRef>
              <c:f>Sheet2!$L$18:$L$20</c:f>
              <c:numCache>
                <c:formatCode>General</c:formatCode>
                <c:ptCount val="3"/>
                <c:pt idx="0">
                  <c:v>1</c:v>
                </c:pt>
                <c:pt idx="1">
                  <c:v>2</c:v>
                </c:pt>
                <c:pt idx="2">
                  <c:v>3</c:v>
                </c:pt>
              </c:numCache>
            </c:numRef>
          </c:val>
          <c:extLst>
            <c:ext xmlns:c16="http://schemas.microsoft.com/office/drawing/2014/chart" uri="{C3380CC4-5D6E-409C-BE32-E72D297353CC}">
              <c16:uniqueId val="{00000000-858A-4A88-8420-4F3D475F68DB}"/>
            </c:ext>
          </c:extLst>
        </c:ser>
        <c:ser>
          <c:idx val="1"/>
          <c:order val="1"/>
          <c:tx>
            <c:strRef>
              <c:f>Sheet2!$M$17</c:f>
              <c:strCache>
                <c:ptCount val="1"/>
                <c:pt idx="0">
                  <c:v>No fee</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800" b="0" i="0" u="none" strike="noStrike" kern="1200" baseline="0">
                    <a:solidFill>
                      <a:schemeClr val="tx1">
                        <a:lumMod val="75000"/>
                        <a:lumOff val="25000"/>
                      </a:schemeClr>
                    </a:solidFill>
                    <a:latin typeface="+mn-lt"/>
                    <a:ea typeface="+mn-ea"/>
                    <a:cs typeface="+mn-cs"/>
                  </a:defRPr>
                </a:pPr>
                <a:endParaRPr lang="en-S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Sheet2!$K$18:$K$20</c:f>
              <c:strCache>
                <c:ptCount val="3"/>
                <c:pt idx="0">
                  <c:v>No genomic evaluation</c:v>
                </c:pt>
                <c:pt idx="1">
                  <c:v>Genomic evaluation, does NOT submit GEBVs to GMACE</c:v>
                </c:pt>
                <c:pt idx="2">
                  <c:v>Genomic evauluation, does submit GEBVs to GMACE</c:v>
                </c:pt>
              </c:strCache>
            </c:strRef>
          </c:cat>
          <c:val>
            <c:numRef>
              <c:f>Sheet2!$M$18:$M$20</c:f>
              <c:numCache>
                <c:formatCode>General</c:formatCode>
                <c:ptCount val="3"/>
                <c:pt idx="1">
                  <c:v>4</c:v>
                </c:pt>
                <c:pt idx="2">
                  <c:v>6</c:v>
                </c:pt>
              </c:numCache>
            </c:numRef>
          </c:val>
          <c:extLst>
            <c:ext xmlns:c16="http://schemas.microsoft.com/office/drawing/2014/chart" uri="{C3380CC4-5D6E-409C-BE32-E72D297353CC}">
              <c16:uniqueId val="{00000001-858A-4A88-8420-4F3D475F68DB}"/>
            </c:ext>
          </c:extLst>
        </c:ser>
        <c:ser>
          <c:idx val="2"/>
          <c:order val="2"/>
          <c:tx>
            <c:strRef>
              <c:f>Sheet2!$N$17</c:f>
              <c:strCache>
                <c:ptCount val="1"/>
                <c:pt idx="0">
                  <c:v>Don't know</c:v>
                </c:pt>
              </c:strCache>
            </c:strRef>
          </c:tx>
          <c:spPr>
            <a:solidFill>
              <a:schemeClr val="bg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800" b="0" i="0" u="none" strike="noStrike" kern="1200" baseline="0">
                    <a:solidFill>
                      <a:schemeClr val="tx1">
                        <a:lumMod val="75000"/>
                        <a:lumOff val="25000"/>
                      </a:schemeClr>
                    </a:solidFill>
                    <a:latin typeface="+mn-lt"/>
                    <a:ea typeface="+mn-ea"/>
                    <a:cs typeface="+mn-cs"/>
                  </a:defRPr>
                </a:pPr>
                <a:endParaRPr lang="en-S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Sheet2!$K$18:$K$20</c:f>
              <c:strCache>
                <c:ptCount val="3"/>
                <c:pt idx="0">
                  <c:v>No genomic evaluation</c:v>
                </c:pt>
                <c:pt idx="1">
                  <c:v>Genomic evaluation, does NOT submit GEBVs to GMACE</c:v>
                </c:pt>
                <c:pt idx="2">
                  <c:v>Genomic evauluation, does submit GEBVs to GMACE</c:v>
                </c:pt>
              </c:strCache>
            </c:strRef>
          </c:cat>
          <c:val>
            <c:numRef>
              <c:f>Sheet2!$N$18:$N$20</c:f>
              <c:numCache>
                <c:formatCode>General</c:formatCode>
                <c:ptCount val="3"/>
                <c:pt idx="0">
                  <c:v>2</c:v>
                </c:pt>
                <c:pt idx="1">
                  <c:v>3</c:v>
                </c:pt>
                <c:pt idx="2">
                  <c:v>1</c:v>
                </c:pt>
              </c:numCache>
            </c:numRef>
          </c:val>
          <c:extLst>
            <c:ext xmlns:c16="http://schemas.microsoft.com/office/drawing/2014/chart" uri="{C3380CC4-5D6E-409C-BE32-E72D297353CC}">
              <c16:uniqueId val="{00000002-858A-4A88-8420-4F3D475F68DB}"/>
            </c:ext>
          </c:extLst>
        </c:ser>
        <c:dLbls>
          <c:showLegendKey val="0"/>
          <c:showVal val="0"/>
          <c:showCatName val="0"/>
          <c:showSerName val="0"/>
          <c:showPercent val="0"/>
          <c:showBubbleSize val="0"/>
        </c:dLbls>
        <c:gapWidth val="150"/>
        <c:overlap val="100"/>
        <c:axId val="370484767"/>
        <c:axId val="368235599"/>
      </c:barChart>
      <c:catAx>
        <c:axId val="3704847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800" b="1" i="0" u="none" strike="noStrike" kern="1200" baseline="0">
                <a:solidFill>
                  <a:schemeClr val="tx1">
                    <a:lumMod val="65000"/>
                    <a:lumOff val="35000"/>
                  </a:schemeClr>
                </a:solidFill>
                <a:latin typeface="+mn-lt"/>
                <a:ea typeface="+mn-ea"/>
                <a:cs typeface="+mn-cs"/>
              </a:defRPr>
            </a:pPr>
            <a:endParaRPr lang="en-SE"/>
          </a:p>
        </c:txPr>
        <c:crossAx val="368235599"/>
        <c:crosses val="autoZero"/>
        <c:auto val="1"/>
        <c:lblAlgn val="ctr"/>
        <c:lblOffset val="100"/>
        <c:noMultiLvlLbl val="0"/>
      </c:catAx>
      <c:valAx>
        <c:axId val="36823559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en-SE"/>
          </a:p>
        </c:txPr>
        <c:crossAx val="37048476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800" b="1" i="0" u="none" strike="noStrike" kern="1200" baseline="0">
              <a:solidFill>
                <a:schemeClr val="tx1">
                  <a:lumMod val="65000"/>
                  <a:lumOff val="35000"/>
                </a:schemeClr>
              </a:solidFill>
              <a:latin typeface="+mn-lt"/>
              <a:ea typeface="+mn-ea"/>
              <a:cs typeface="+mn-cs"/>
            </a:defRPr>
          </a:pPr>
          <a:endParaRPr lang="en-SE"/>
        </a:p>
      </c:txPr>
    </c:legend>
    <c:plotVisOnly val="1"/>
    <c:dispBlanksAs val="gap"/>
    <c:showDLblsOverMax val="0"/>
  </c:chart>
  <c:spPr>
    <a:noFill/>
    <a:ln>
      <a:noFill/>
    </a:ln>
    <a:effectLst/>
  </c:spPr>
  <c:txPr>
    <a:bodyPr/>
    <a:lstStyle/>
    <a:p>
      <a:pPr>
        <a:defRPr sz="2800"/>
      </a:pPr>
      <a:endParaRPr lang="en-SE"/>
    </a:p>
  </c:txPr>
  <c:externalData r:id="rId3">
    <c:autoUpdate val="0"/>
  </c:externalData>
</c:chartSpace>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Sheet1!$C$5:$D$9</cx:f>
        <cx:lvl ptCount="5">
          <cx:pt idx="0">Service fees</cx:pt>
          <cx:pt idx="1">Grants</cx:pt>
          <cx:pt idx="2">Salaries </cx:pt>
          <cx:pt idx="3">Office Rent, Overhead and Support</cx:pt>
          <cx:pt idx="4">Other costs</cx:pt>
        </cx:lvl>
        <cx:lvl ptCount="5">
          <cx:pt idx="0">Income</cx:pt>
          <cx:pt idx="2">Expsenses</cx:pt>
        </cx:lvl>
      </cx:strDim>
      <cx:numDim type="size">
        <cx:f>Sheet1!$E$5:$E$9</cx:f>
        <cx:lvl ptCount="5" formatCode="0%">
          <cx:pt idx="0">0.80000000000000004</cx:pt>
          <cx:pt idx="1">0.20000000000000001</cx:pt>
          <cx:pt idx="2">0.5</cx:pt>
          <cx:pt idx="3">0.25</cx:pt>
          <cx:pt idx="4">0.25</cx:pt>
        </cx:lvl>
      </cx:numDim>
    </cx:data>
  </cx:chartData>
  <cx:chart>
    <cx:plotArea>
      <cx:plotAreaRegion>
        <cx:series layoutId="treemap" uniqueId="{01C6ED44-2FB7-3B40-82CF-68072635E681}">
          <cx:dataPt idx="0">
            <cx:spPr>
              <a:solidFill>
                <a:srgbClr val="00B050"/>
              </a:solidFill>
            </cx:spPr>
          </cx:dataPt>
          <cx:dataPt idx="1"/>
          <cx:dataPt idx="2"/>
          <cx:dataPt idx="3"/>
          <cx:dataPt idx="5"/>
          <cx:dataPt idx="6"/>
          <cx:dataLabels pos="ctr">
            <cx:txPr>
              <a:bodyPr spcFirstLastPara="1" vertOverflow="ellipsis" horzOverflow="overflow" wrap="square" lIns="0" tIns="0" rIns="0" bIns="0" anchor="ctr" anchorCtr="1"/>
              <a:lstStyle/>
              <a:p>
                <a:pPr algn="ctr" rtl="0">
                  <a:defRPr sz="2000"/>
                </a:pPr>
                <a:endParaRPr lang="en-GB" sz="2000" b="1" i="0" u="none" strike="noStrike" baseline="0">
                  <a:solidFill>
                    <a:srgbClr val="FFFFFF"/>
                  </a:solidFill>
                  <a:latin typeface="Gill Sans Light"/>
                  <a:ea typeface="ヒラギノ角ゴ ProN W3"/>
                </a:endParaRPr>
              </a:p>
            </cx:txPr>
            <cx:visibility seriesName="0" categoryName="1" value="0"/>
            <cx:dataLabelHidden idx="0"/>
            <cx:dataLabelHidden idx="3"/>
          </cx:dataLabels>
          <cx:dataId val="0"/>
          <cx:layoutPr>
            <cx:parentLabelLayout val="overlapping"/>
          </cx:layoutPr>
        </cx:series>
      </cx:plotAreaRegion>
    </cx:plotArea>
  </cx:chart>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416">
  <cs:axisTitle>
    <cs:lnRef idx="0"/>
    <cs:fillRef idx="0"/>
    <cs:effectRef idx="0"/>
    <cs:fontRef idx="minor">
      <a:schemeClr val="tx1">
        <a:lumMod val="65000"/>
        <a:lumOff val="35000"/>
      </a:schemeClr>
    </cs:fontRef>
    <cs:spPr>
      <a:solidFill>
        <a:schemeClr val="bg1">
          <a:lumMod val="65000"/>
        </a:schemeClr>
      </a:solidFill>
      <a:ln>
        <a:solidFill>
          <a:schemeClr val="bg1"/>
        </a:solidFill>
      </a:ln>
    </cs:spPr>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lt1"/>
    </cs:fontRef>
    <cs:defRPr sz="1000" b="1"/>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a:solidFill>
          <a:schemeClr val="lt1"/>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600" b="1" cap="all"/>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5A6E8D-8A86-4217-96C7-7F8788065B3B}" type="doc">
      <dgm:prSet loTypeId="urn:microsoft.com/office/officeart/2005/8/layout/process3" loCatId="process" qsTypeId="urn:microsoft.com/office/officeart/2005/8/quickstyle/simple1#1" qsCatId="simple" csTypeId="urn:microsoft.com/office/officeart/2005/8/colors/accent1_2" csCatId="accent1" phldr="1"/>
      <dgm:spPr bwMode="auto"/>
      <dgm:t>
        <a:bodyPr/>
        <a:lstStyle/>
        <a:p>
          <a:pPr>
            <a:defRPr/>
          </a:pPr>
          <a:endParaRPr lang="en-AU"/>
        </a:p>
      </dgm:t>
    </dgm:pt>
    <dgm:pt modelId="{4AE0E8DD-9D78-46E7-8ECC-EEE813EB0537}">
      <dgm:prSet phldrT="[Text]"/>
      <dgm:spPr bwMode="auto">
        <a:solidFill>
          <a:schemeClr val="accent2"/>
        </a:solidFill>
      </dgm:spPr>
      <dgm:t>
        <a:bodyPr/>
        <a:lstStyle/>
        <a:p>
          <a:pPr>
            <a:defRPr/>
          </a:pPr>
          <a:r>
            <a:rPr lang="en-AU"/>
            <a:t>Aug ‘23</a:t>
          </a:r>
          <a:endParaRPr/>
        </a:p>
      </dgm:t>
    </dgm:pt>
    <dgm:pt modelId="{038F7F30-B0B7-46E8-9129-0807A488250C}" type="parTrans" cxnId="{299EB357-225E-4ED3-807D-43853071EC47}">
      <dgm:prSet/>
      <dgm:spPr bwMode="auto"/>
      <dgm:t>
        <a:bodyPr/>
        <a:lstStyle/>
        <a:p>
          <a:pPr>
            <a:defRPr/>
          </a:pPr>
          <a:endParaRPr lang="en-AU"/>
        </a:p>
      </dgm:t>
    </dgm:pt>
    <dgm:pt modelId="{C961B181-687F-4339-ACE6-8998978665FB}" type="sibTrans" cxnId="{299EB357-225E-4ED3-807D-43853071EC47}">
      <dgm:prSet/>
      <dgm:spPr bwMode="auto">
        <a:solidFill>
          <a:schemeClr val="accent2"/>
        </a:solidFill>
      </dgm:spPr>
      <dgm:t>
        <a:bodyPr/>
        <a:lstStyle/>
        <a:p>
          <a:pPr>
            <a:defRPr/>
          </a:pPr>
          <a:endParaRPr lang="en-AU"/>
        </a:p>
      </dgm:t>
    </dgm:pt>
    <dgm:pt modelId="{513AD59D-F4C7-4DA2-BBDE-C310F93FA94D}">
      <dgm:prSet phldrT="[Text]"/>
      <dgm:spPr bwMode="auto">
        <a:solidFill>
          <a:schemeClr val="accent2">
            <a:lumMod val="20000"/>
            <a:lumOff val="80000"/>
            <a:alpha val="90000"/>
          </a:schemeClr>
        </a:solidFill>
      </dgm:spPr>
      <dgm:t>
        <a:bodyPr/>
        <a:lstStyle/>
        <a:p>
          <a:pPr>
            <a:defRPr/>
          </a:pPr>
          <a:r>
            <a:rPr lang="en-AU"/>
            <a:t>Business Meeting in Lyon</a:t>
          </a:r>
          <a:endParaRPr/>
        </a:p>
      </dgm:t>
    </dgm:pt>
    <dgm:pt modelId="{138EED18-6D09-4FF5-B09B-0422CCB1BE5F}" type="parTrans" cxnId="{D7F14422-BE95-4970-BA61-5547480FD30A}">
      <dgm:prSet/>
      <dgm:spPr bwMode="auto"/>
      <dgm:t>
        <a:bodyPr/>
        <a:lstStyle/>
        <a:p>
          <a:pPr>
            <a:defRPr/>
          </a:pPr>
          <a:endParaRPr lang="en-AU"/>
        </a:p>
      </dgm:t>
    </dgm:pt>
    <dgm:pt modelId="{F9069D41-FB61-4F40-B255-A38A64D6D790}" type="sibTrans" cxnId="{D7F14422-BE95-4970-BA61-5547480FD30A}">
      <dgm:prSet/>
      <dgm:spPr bwMode="auto"/>
      <dgm:t>
        <a:bodyPr/>
        <a:lstStyle/>
        <a:p>
          <a:pPr>
            <a:defRPr/>
          </a:pPr>
          <a:endParaRPr lang="en-AU"/>
        </a:p>
      </dgm:t>
    </dgm:pt>
    <dgm:pt modelId="{91B6B3C2-ABF6-4DAD-861A-A0B9F478B9D9}">
      <dgm:prSet phldrT="[Text]"/>
      <dgm:spPr bwMode="auto">
        <a:solidFill>
          <a:schemeClr val="accent2"/>
        </a:solidFill>
      </dgm:spPr>
      <dgm:t>
        <a:bodyPr/>
        <a:lstStyle/>
        <a:p>
          <a:pPr>
            <a:defRPr/>
          </a:pPr>
          <a:r>
            <a:rPr lang="en-AU"/>
            <a:t>Sept ‘23</a:t>
          </a:r>
          <a:endParaRPr/>
        </a:p>
      </dgm:t>
    </dgm:pt>
    <dgm:pt modelId="{14D34436-4751-4509-A93B-8012BF54029A}" type="parTrans" cxnId="{8C5EC2F0-B295-4370-8E90-999EA024233D}">
      <dgm:prSet/>
      <dgm:spPr bwMode="auto"/>
      <dgm:t>
        <a:bodyPr/>
        <a:lstStyle/>
        <a:p>
          <a:pPr>
            <a:defRPr/>
          </a:pPr>
          <a:endParaRPr lang="en-AU"/>
        </a:p>
      </dgm:t>
    </dgm:pt>
    <dgm:pt modelId="{C25998CE-D0F8-4EF1-A3D0-A82B0B28F5C4}" type="sibTrans" cxnId="{8C5EC2F0-B295-4370-8E90-999EA024233D}">
      <dgm:prSet/>
      <dgm:spPr bwMode="auto">
        <a:solidFill>
          <a:schemeClr val="accent2"/>
        </a:solidFill>
      </dgm:spPr>
      <dgm:t>
        <a:bodyPr/>
        <a:lstStyle/>
        <a:p>
          <a:pPr>
            <a:defRPr/>
          </a:pPr>
          <a:endParaRPr lang="en-AU"/>
        </a:p>
      </dgm:t>
    </dgm:pt>
    <dgm:pt modelId="{C74D5EAE-4B6B-416F-9309-E13884168FC2}">
      <dgm:prSet phldrT="[Text]"/>
      <dgm:spPr bwMode="auto">
        <a:solidFill>
          <a:schemeClr val="accent2">
            <a:lumMod val="20000"/>
            <a:lumOff val="80000"/>
          </a:schemeClr>
        </a:solidFill>
      </dgm:spPr>
      <dgm:t>
        <a:bodyPr/>
        <a:lstStyle/>
        <a:p>
          <a:pPr>
            <a:defRPr/>
          </a:pPr>
          <a:r>
            <a:rPr lang="en-AU"/>
            <a:t>Interviews with stakeholders</a:t>
          </a:r>
          <a:endParaRPr/>
        </a:p>
      </dgm:t>
    </dgm:pt>
    <dgm:pt modelId="{3D1C74D0-117A-4E48-9E89-D7401B5F599B}" type="parTrans" cxnId="{B4A051ED-E29F-4F53-AAE8-AB4C178668CE}">
      <dgm:prSet/>
      <dgm:spPr bwMode="auto"/>
      <dgm:t>
        <a:bodyPr/>
        <a:lstStyle/>
        <a:p>
          <a:pPr>
            <a:defRPr/>
          </a:pPr>
          <a:endParaRPr lang="en-AU"/>
        </a:p>
      </dgm:t>
    </dgm:pt>
    <dgm:pt modelId="{F205C192-3757-44F8-81F8-CA082A51314B}" type="sibTrans" cxnId="{B4A051ED-E29F-4F53-AAE8-AB4C178668CE}">
      <dgm:prSet/>
      <dgm:spPr bwMode="auto"/>
      <dgm:t>
        <a:bodyPr/>
        <a:lstStyle/>
        <a:p>
          <a:pPr>
            <a:defRPr/>
          </a:pPr>
          <a:endParaRPr lang="en-AU"/>
        </a:p>
      </dgm:t>
    </dgm:pt>
    <dgm:pt modelId="{333A2358-E93B-4AE8-BEF7-AB3F8161A716}">
      <dgm:prSet phldrT="[Text]"/>
      <dgm:spPr bwMode="auto">
        <a:solidFill>
          <a:schemeClr val="accent2"/>
        </a:solidFill>
      </dgm:spPr>
      <dgm:t>
        <a:bodyPr/>
        <a:lstStyle/>
        <a:p>
          <a:pPr>
            <a:defRPr/>
          </a:pPr>
          <a:r>
            <a:rPr lang="en-AU"/>
            <a:t>Oct ‘23</a:t>
          </a:r>
          <a:endParaRPr/>
        </a:p>
      </dgm:t>
    </dgm:pt>
    <dgm:pt modelId="{0830BF43-0D7C-4B44-A48F-185208BE7358}" type="parTrans" cxnId="{89B3D8FA-7CFA-4145-8AF5-4E62C762CC33}">
      <dgm:prSet/>
      <dgm:spPr bwMode="auto"/>
      <dgm:t>
        <a:bodyPr/>
        <a:lstStyle/>
        <a:p>
          <a:pPr>
            <a:defRPr/>
          </a:pPr>
          <a:endParaRPr lang="en-AU"/>
        </a:p>
      </dgm:t>
    </dgm:pt>
    <dgm:pt modelId="{F2B7EA96-C443-4134-A4E6-3C0E4DE92888}" type="sibTrans" cxnId="{89B3D8FA-7CFA-4145-8AF5-4E62C762CC33}">
      <dgm:prSet/>
      <dgm:spPr bwMode="auto">
        <a:solidFill>
          <a:schemeClr val="accent2"/>
        </a:solidFill>
      </dgm:spPr>
      <dgm:t>
        <a:bodyPr/>
        <a:lstStyle/>
        <a:p>
          <a:pPr>
            <a:defRPr/>
          </a:pPr>
          <a:endParaRPr lang="en-AU"/>
        </a:p>
      </dgm:t>
    </dgm:pt>
    <dgm:pt modelId="{72F920A1-6FB9-469A-A7CE-BB16EE6261EE}">
      <dgm:prSet phldrT="[Text]"/>
      <dgm:spPr bwMode="auto">
        <a:solidFill>
          <a:schemeClr val="accent2">
            <a:lumMod val="20000"/>
            <a:lumOff val="80000"/>
          </a:schemeClr>
        </a:solidFill>
      </dgm:spPr>
      <dgm:t>
        <a:bodyPr/>
        <a:lstStyle/>
        <a:p>
          <a:pPr>
            <a:defRPr/>
          </a:pPr>
          <a:r>
            <a:rPr lang="en-AU"/>
            <a:t>Workshop in Amsterdam</a:t>
          </a:r>
          <a:endParaRPr/>
        </a:p>
      </dgm:t>
    </dgm:pt>
    <dgm:pt modelId="{75D25474-5E55-4F4A-AF85-57B62010734A}" type="parTrans" cxnId="{72658336-386D-4EC3-B573-7BA25F2575DB}">
      <dgm:prSet/>
      <dgm:spPr bwMode="auto"/>
      <dgm:t>
        <a:bodyPr/>
        <a:lstStyle/>
        <a:p>
          <a:pPr>
            <a:defRPr/>
          </a:pPr>
          <a:endParaRPr lang="en-AU"/>
        </a:p>
      </dgm:t>
    </dgm:pt>
    <dgm:pt modelId="{103DC92A-A394-4628-8B60-BBBC5A347665}" type="sibTrans" cxnId="{72658336-386D-4EC3-B573-7BA25F2575DB}">
      <dgm:prSet/>
      <dgm:spPr bwMode="auto"/>
      <dgm:t>
        <a:bodyPr/>
        <a:lstStyle/>
        <a:p>
          <a:pPr>
            <a:defRPr/>
          </a:pPr>
          <a:endParaRPr lang="en-AU"/>
        </a:p>
      </dgm:t>
    </dgm:pt>
    <dgm:pt modelId="{883F0F9D-57CE-4AFC-9185-A7E4DA31DD75}">
      <dgm:prSet phldrT="[Text]"/>
      <dgm:spPr bwMode="auto">
        <a:solidFill>
          <a:schemeClr val="accent2"/>
        </a:solidFill>
      </dgm:spPr>
      <dgm:t>
        <a:bodyPr/>
        <a:lstStyle/>
        <a:p>
          <a:pPr>
            <a:defRPr/>
          </a:pPr>
          <a:r>
            <a:rPr lang="en-AU"/>
            <a:t>Nov ‘23</a:t>
          </a:r>
          <a:endParaRPr/>
        </a:p>
      </dgm:t>
    </dgm:pt>
    <dgm:pt modelId="{34372E43-8625-4069-B819-BE288976FF7D}" type="parTrans" cxnId="{860A8E6B-CCFE-4C2D-B891-164E73C318CE}">
      <dgm:prSet/>
      <dgm:spPr bwMode="auto"/>
      <dgm:t>
        <a:bodyPr/>
        <a:lstStyle/>
        <a:p>
          <a:pPr>
            <a:defRPr/>
          </a:pPr>
          <a:endParaRPr lang="en-AU"/>
        </a:p>
      </dgm:t>
    </dgm:pt>
    <dgm:pt modelId="{A82631F0-F642-48B5-961D-26DF6D5DE249}" type="sibTrans" cxnId="{860A8E6B-CCFE-4C2D-B891-164E73C318CE}">
      <dgm:prSet/>
      <dgm:spPr bwMode="auto">
        <a:solidFill>
          <a:schemeClr val="accent2"/>
        </a:solidFill>
      </dgm:spPr>
      <dgm:t>
        <a:bodyPr/>
        <a:lstStyle/>
        <a:p>
          <a:pPr>
            <a:defRPr/>
          </a:pPr>
          <a:endParaRPr lang="en-AU"/>
        </a:p>
      </dgm:t>
    </dgm:pt>
    <dgm:pt modelId="{FEED6FDA-851E-4E16-9892-8C3F9F4E6307}">
      <dgm:prSet phldrT=""/>
      <dgm:spPr bwMode="auto">
        <a:solidFill>
          <a:schemeClr val="accent2">
            <a:lumMod val="20000"/>
            <a:lumOff val="80000"/>
            <a:alpha val="90000"/>
          </a:schemeClr>
        </a:solidFill>
      </dgm:spPr>
      <dgm:t>
        <a:bodyPr/>
        <a:lstStyle/>
        <a:p>
          <a:pPr>
            <a:defRPr/>
          </a:pPr>
          <a:r>
            <a:rPr lang="en-AU"/>
            <a:t>Draft Strategic Plan</a:t>
          </a:r>
          <a:endParaRPr/>
        </a:p>
      </dgm:t>
    </dgm:pt>
    <dgm:pt modelId="{EFFDA7E0-8868-4A33-9D1B-060805068310}" type="parTrans" cxnId="{CD9EA0CA-380C-4B0C-B0C9-D4D8EDAE2700}">
      <dgm:prSet/>
      <dgm:spPr bwMode="auto"/>
      <dgm:t>
        <a:bodyPr/>
        <a:lstStyle/>
        <a:p>
          <a:pPr>
            <a:defRPr/>
          </a:pPr>
          <a:endParaRPr lang="en-AU"/>
        </a:p>
      </dgm:t>
    </dgm:pt>
    <dgm:pt modelId="{C810ABC1-5B91-482D-B9CF-D0206986AA6D}" type="sibTrans" cxnId="{CD9EA0CA-380C-4B0C-B0C9-D4D8EDAE2700}">
      <dgm:prSet/>
      <dgm:spPr bwMode="auto"/>
      <dgm:t>
        <a:bodyPr/>
        <a:lstStyle/>
        <a:p>
          <a:pPr>
            <a:defRPr/>
          </a:pPr>
          <a:endParaRPr lang="en-AU"/>
        </a:p>
      </dgm:t>
    </dgm:pt>
    <dgm:pt modelId="{4233B213-4F30-4988-8EDA-2FD91CE3793D}">
      <dgm:prSet phldrT=""/>
      <dgm:spPr bwMode="auto">
        <a:solidFill>
          <a:schemeClr val="accent2"/>
        </a:solidFill>
      </dgm:spPr>
      <dgm:t>
        <a:bodyPr/>
        <a:lstStyle/>
        <a:p>
          <a:pPr>
            <a:defRPr/>
          </a:pPr>
          <a:r>
            <a:rPr lang="en-AU"/>
            <a:t>Dec ‘23</a:t>
          </a:r>
          <a:endParaRPr/>
        </a:p>
      </dgm:t>
    </dgm:pt>
    <dgm:pt modelId="{86075BEC-2E92-4A19-949F-665DD8FC0C0C}" type="parTrans" cxnId="{C4C22330-9C11-4213-8E4A-7E834CBE9C1E}">
      <dgm:prSet/>
      <dgm:spPr bwMode="auto"/>
      <dgm:t>
        <a:bodyPr/>
        <a:lstStyle/>
        <a:p>
          <a:pPr>
            <a:defRPr/>
          </a:pPr>
          <a:endParaRPr lang="en-AU"/>
        </a:p>
      </dgm:t>
    </dgm:pt>
    <dgm:pt modelId="{23CA096C-D231-4F91-9339-C1467A33BEFA}" type="sibTrans" cxnId="{C4C22330-9C11-4213-8E4A-7E834CBE9C1E}">
      <dgm:prSet/>
      <dgm:spPr bwMode="auto"/>
      <dgm:t>
        <a:bodyPr/>
        <a:lstStyle/>
        <a:p>
          <a:pPr>
            <a:defRPr/>
          </a:pPr>
          <a:endParaRPr lang="en-AU"/>
        </a:p>
      </dgm:t>
    </dgm:pt>
    <dgm:pt modelId="{AAB6AE50-C95F-4A27-AE1E-6ECAB0EE4353}">
      <dgm:prSet phldrT=""/>
      <dgm:spPr bwMode="auto">
        <a:solidFill>
          <a:schemeClr val="accent2">
            <a:lumMod val="20000"/>
            <a:lumOff val="80000"/>
            <a:alpha val="90000"/>
          </a:schemeClr>
        </a:solidFill>
      </dgm:spPr>
      <dgm:t>
        <a:bodyPr/>
        <a:lstStyle/>
        <a:p>
          <a:pPr>
            <a:defRPr/>
          </a:pPr>
          <a:r>
            <a:rPr lang="en-AU"/>
            <a:t>Strategic Plan Completed</a:t>
          </a:r>
          <a:endParaRPr/>
        </a:p>
      </dgm:t>
    </dgm:pt>
    <dgm:pt modelId="{6CFAD0FE-E3A5-4D0C-8A09-AA69F58FB94C}" type="parTrans" cxnId="{A5BDE1F5-BC18-4BD1-87EF-73BF796DE1F5}">
      <dgm:prSet/>
      <dgm:spPr bwMode="auto"/>
      <dgm:t>
        <a:bodyPr/>
        <a:lstStyle/>
        <a:p>
          <a:pPr>
            <a:defRPr/>
          </a:pPr>
          <a:endParaRPr lang="en-AU"/>
        </a:p>
      </dgm:t>
    </dgm:pt>
    <dgm:pt modelId="{8D8F9CF6-FA0E-4F3E-8D13-DE9CF39CBC1A}" type="sibTrans" cxnId="{A5BDE1F5-BC18-4BD1-87EF-73BF796DE1F5}">
      <dgm:prSet/>
      <dgm:spPr bwMode="auto"/>
      <dgm:t>
        <a:bodyPr/>
        <a:lstStyle/>
        <a:p>
          <a:pPr>
            <a:defRPr/>
          </a:pPr>
          <a:endParaRPr lang="en-AU"/>
        </a:p>
      </dgm:t>
    </dgm:pt>
    <dgm:pt modelId="{D275F524-3F93-412D-A12C-395894CDDF6C}">
      <dgm:prSet phldrT="[Text]"/>
      <dgm:spPr bwMode="auto">
        <a:solidFill>
          <a:schemeClr val="accent2">
            <a:lumMod val="20000"/>
            <a:lumOff val="80000"/>
          </a:schemeClr>
        </a:solidFill>
      </dgm:spPr>
      <dgm:t>
        <a:bodyPr/>
        <a:lstStyle/>
        <a:p>
          <a:pPr>
            <a:defRPr/>
          </a:pPr>
          <a:r>
            <a:rPr lang="en-AU"/>
            <a:t>Survey</a:t>
          </a:r>
          <a:endParaRPr/>
        </a:p>
      </dgm:t>
    </dgm:pt>
    <dgm:pt modelId="{7EE713F4-4064-444C-85C7-3CBC7FF27E2B}" type="parTrans" cxnId="{C43CFE67-BCF4-478B-9FE0-93657CC4E822}">
      <dgm:prSet/>
      <dgm:spPr bwMode="auto"/>
      <dgm:t>
        <a:bodyPr/>
        <a:lstStyle/>
        <a:p>
          <a:pPr>
            <a:defRPr/>
          </a:pPr>
          <a:endParaRPr lang="en-AU"/>
        </a:p>
      </dgm:t>
    </dgm:pt>
    <dgm:pt modelId="{94C67308-955F-49A6-A93B-3B7785397027}" type="sibTrans" cxnId="{C43CFE67-BCF4-478B-9FE0-93657CC4E822}">
      <dgm:prSet/>
      <dgm:spPr bwMode="auto"/>
      <dgm:t>
        <a:bodyPr/>
        <a:lstStyle/>
        <a:p>
          <a:pPr>
            <a:defRPr/>
          </a:pPr>
          <a:endParaRPr lang="en-AU"/>
        </a:p>
      </dgm:t>
    </dgm:pt>
    <dgm:pt modelId="{54EB7548-4911-4B2A-B7D7-9539645B8067}" type="pres">
      <dgm:prSet presAssocID="{0D5A6E8D-8A86-4217-96C7-7F8788065B3B}" presName="linearFlow" presStyleCnt="0">
        <dgm:presLayoutVars>
          <dgm:dir/>
          <dgm:animLvl val="lvl"/>
          <dgm:resizeHandles val="exact"/>
        </dgm:presLayoutVars>
      </dgm:prSet>
      <dgm:spPr bwMode="auto"/>
    </dgm:pt>
    <dgm:pt modelId="{4081327E-6E61-45D2-A0EA-B46A88749B06}" type="pres">
      <dgm:prSet presAssocID="{4AE0E8DD-9D78-46E7-8ECC-EEE813EB0537}" presName="composite" presStyleCnt="0"/>
      <dgm:spPr bwMode="auto"/>
    </dgm:pt>
    <dgm:pt modelId="{F034ED85-EB6F-430B-9CEB-552758400B8A}" type="pres">
      <dgm:prSet presAssocID="{4AE0E8DD-9D78-46E7-8ECC-EEE813EB0537}" presName="parTx" presStyleLbl="node1" presStyleIdx="0" presStyleCnt="5">
        <dgm:presLayoutVars>
          <dgm:chMax val="0"/>
          <dgm:chPref val="0"/>
          <dgm:bulletEnabled val="1"/>
        </dgm:presLayoutVars>
      </dgm:prSet>
      <dgm:spPr bwMode="auto"/>
    </dgm:pt>
    <dgm:pt modelId="{754FF539-31B6-455A-A471-94F4ECCAFF8C}" type="pres">
      <dgm:prSet presAssocID="{4AE0E8DD-9D78-46E7-8ECC-EEE813EB0537}" presName="parSh" presStyleLbl="node1" presStyleIdx="0" presStyleCnt="5"/>
      <dgm:spPr bwMode="auto"/>
    </dgm:pt>
    <dgm:pt modelId="{F01B48BC-EEFF-45A1-8340-F36DFBC093FB}" type="pres">
      <dgm:prSet presAssocID="{4AE0E8DD-9D78-46E7-8ECC-EEE813EB0537}" presName="desTx" presStyleLbl="fgAcc1" presStyleIdx="0" presStyleCnt="5">
        <dgm:presLayoutVars>
          <dgm:bulletEnabled val="1"/>
        </dgm:presLayoutVars>
      </dgm:prSet>
      <dgm:spPr bwMode="auto"/>
    </dgm:pt>
    <dgm:pt modelId="{B8797216-4525-4B69-B51F-7381E0DE8C34}" type="pres">
      <dgm:prSet presAssocID="{C961B181-687F-4339-ACE6-8998978665FB}" presName="sibTrans" presStyleLbl="sibTrans2D1" presStyleIdx="0" presStyleCnt="4"/>
      <dgm:spPr bwMode="auto"/>
    </dgm:pt>
    <dgm:pt modelId="{7395556B-AA96-408C-9350-F4AF444982F5}" type="pres">
      <dgm:prSet presAssocID="{C961B181-687F-4339-ACE6-8998978665FB}" presName="connTx" presStyleLbl="sibTrans2D1" presStyleIdx="0" presStyleCnt="4"/>
      <dgm:spPr bwMode="auto"/>
    </dgm:pt>
    <dgm:pt modelId="{B02D944F-DF9F-4362-B569-F46257A01AD8}" type="pres">
      <dgm:prSet presAssocID="{91B6B3C2-ABF6-4DAD-861A-A0B9F478B9D9}" presName="composite" presStyleCnt="0"/>
      <dgm:spPr bwMode="auto"/>
    </dgm:pt>
    <dgm:pt modelId="{4080A48B-EB23-493E-895B-25F22B7DF8A4}" type="pres">
      <dgm:prSet presAssocID="{91B6B3C2-ABF6-4DAD-861A-A0B9F478B9D9}" presName="parTx" presStyleLbl="node1" presStyleIdx="0" presStyleCnt="5">
        <dgm:presLayoutVars>
          <dgm:chMax val="0"/>
          <dgm:chPref val="0"/>
          <dgm:bulletEnabled val="1"/>
        </dgm:presLayoutVars>
      </dgm:prSet>
      <dgm:spPr bwMode="auto"/>
    </dgm:pt>
    <dgm:pt modelId="{0A65F09A-9753-4D57-A50E-9133A78929A9}" type="pres">
      <dgm:prSet presAssocID="{91B6B3C2-ABF6-4DAD-861A-A0B9F478B9D9}" presName="parSh" presStyleLbl="node1" presStyleIdx="1" presStyleCnt="5"/>
      <dgm:spPr bwMode="auto"/>
    </dgm:pt>
    <dgm:pt modelId="{90A4B7FC-F33A-45DE-ABF3-4FFBD95C3015}" type="pres">
      <dgm:prSet presAssocID="{91B6B3C2-ABF6-4DAD-861A-A0B9F478B9D9}" presName="desTx" presStyleLbl="fgAcc1" presStyleIdx="1" presStyleCnt="5">
        <dgm:presLayoutVars>
          <dgm:bulletEnabled val="1"/>
        </dgm:presLayoutVars>
      </dgm:prSet>
      <dgm:spPr bwMode="auto"/>
    </dgm:pt>
    <dgm:pt modelId="{E8189A1B-C41C-4577-BFEE-65EF130EC9CD}" type="pres">
      <dgm:prSet presAssocID="{C25998CE-D0F8-4EF1-A3D0-A82B0B28F5C4}" presName="sibTrans" presStyleLbl="sibTrans2D1" presStyleIdx="1" presStyleCnt="4"/>
      <dgm:spPr bwMode="auto"/>
    </dgm:pt>
    <dgm:pt modelId="{39A0A1A0-0D81-4303-BB51-CF6A77A370E9}" type="pres">
      <dgm:prSet presAssocID="{C25998CE-D0F8-4EF1-A3D0-A82B0B28F5C4}" presName="connTx" presStyleLbl="sibTrans2D1" presStyleIdx="1" presStyleCnt="4"/>
      <dgm:spPr bwMode="auto"/>
    </dgm:pt>
    <dgm:pt modelId="{D02C95C4-6BA0-420D-A3A3-6758BA78FA0E}" type="pres">
      <dgm:prSet presAssocID="{333A2358-E93B-4AE8-BEF7-AB3F8161A716}" presName="composite" presStyleCnt="0"/>
      <dgm:spPr bwMode="auto"/>
    </dgm:pt>
    <dgm:pt modelId="{FB9D10D5-8A8C-47AC-8591-8C25F38AAB67}" type="pres">
      <dgm:prSet presAssocID="{333A2358-E93B-4AE8-BEF7-AB3F8161A716}" presName="parTx" presStyleLbl="node1" presStyleIdx="1" presStyleCnt="5">
        <dgm:presLayoutVars>
          <dgm:chMax val="0"/>
          <dgm:chPref val="0"/>
          <dgm:bulletEnabled val="1"/>
        </dgm:presLayoutVars>
      </dgm:prSet>
      <dgm:spPr bwMode="auto"/>
    </dgm:pt>
    <dgm:pt modelId="{56D7DE1C-B00A-449B-9CBE-0AF0D1B38C99}" type="pres">
      <dgm:prSet presAssocID="{333A2358-E93B-4AE8-BEF7-AB3F8161A716}" presName="parSh" presStyleLbl="node1" presStyleIdx="2" presStyleCnt="5"/>
      <dgm:spPr bwMode="auto"/>
    </dgm:pt>
    <dgm:pt modelId="{479E17F4-3272-4B0A-B7B1-01D9EBC59705}" type="pres">
      <dgm:prSet presAssocID="{333A2358-E93B-4AE8-BEF7-AB3F8161A716}" presName="desTx" presStyleLbl="fgAcc1" presStyleIdx="2" presStyleCnt="5">
        <dgm:presLayoutVars>
          <dgm:bulletEnabled val="1"/>
        </dgm:presLayoutVars>
      </dgm:prSet>
      <dgm:spPr bwMode="auto"/>
    </dgm:pt>
    <dgm:pt modelId="{E83EB602-FD71-4121-8595-027F3FAE824C}" type="pres">
      <dgm:prSet presAssocID="{F2B7EA96-C443-4134-A4E6-3C0E4DE92888}" presName="sibTrans" presStyleLbl="sibTrans2D1" presStyleIdx="2" presStyleCnt="4"/>
      <dgm:spPr bwMode="auto"/>
    </dgm:pt>
    <dgm:pt modelId="{A8C47E62-E0D8-45A6-82CA-200D98174A67}" type="pres">
      <dgm:prSet presAssocID="{F2B7EA96-C443-4134-A4E6-3C0E4DE92888}" presName="connTx" presStyleLbl="sibTrans2D1" presStyleIdx="2" presStyleCnt="4"/>
      <dgm:spPr bwMode="auto"/>
    </dgm:pt>
    <dgm:pt modelId="{43A3F6C1-21FE-45A4-A06A-D8D00BFE86FC}" type="pres">
      <dgm:prSet presAssocID="{883F0F9D-57CE-4AFC-9185-A7E4DA31DD75}" presName="composite" presStyleCnt="0"/>
      <dgm:spPr bwMode="auto"/>
    </dgm:pt>
    <dgm:pt modelId="{24343B7F-E558-4974-8F18-6DB3B6F6EE4B}" type="pres">
      <dgm:prSet presAssocID="{883F0F9D-57CE-4AFC-9185-A7E4DA31DD75}" presName="parTx" presStyleLbl="node1" presStyleIdx="2" presStyleCnt="5">
        <dgm:presLayoutVars>
          <dgm:chMax val="0"/>
          <dgm:chPref val="0"/>
          <dgm:bulletEnabled val="1"/>
        </dgm:presLayoutVars>
      </dgm:prSet>
      <dgm:spPr bwMode="auto"/>
    </dgm:pt>
    <dgm:pt modelId="{D89826D9-4392-4AA4-A51C-D58E41E47AF4}" type="pres">
      <dgm:prSet presAssocID="{883F0F9D-57CE-4AFC-9185-A7E4DA31DD75}" presName="parSh" presStyleLbl="node1" presStyleIdx="3" presStyleCnt="5"/>
      <dgm:spPr bwMode="auto"/>
    </dgm:pt>
    <dgm:pt modelId="{D42B2E79-AF72-498D-B3BB-92353C5A4D3D}" type="pres">
      <dgm:prSet presAssocID="{883F0F9D-57CE-4AFC-9185-A7E4DA31DD75}" presName="desTx" presStyleLbl="fgAcc1" presStyleIdx="3" presStyleCnt="5">
        <dgm:presLayoutVars>
          <dgm:bulletEnabled val="1"/>
        </dgm:presLayoutVars>
      </dgm:prSet>
      <dgm:spPr bwMode="auto"/>
    </dgm:pt>
    <dgm:pt modelId="{D19C3942-453D-4F5F-A9A7-B720931DFD54}" type="pres">
      <dgm:prSet presAssocID="{A82631F0-F642-48B5-961D-26DF6D5DE249}" presName="sibTrans" presStyleLbl="sibTrans2D1" presStyleIdx="3" presStyleCnt="4"/>
      <dgm:spPr bwMode="auto"/>
    </dgm:pt>
    <dgm:pt modelId="{F88FBAB2-88E3-4456-B81D-EAB58F97BB43}" type="pres">
      <dgm:prSet presAssocID="{A82631F0-F642-48B5-961D-26DF6D5DE249}" presName="connTx" presStyleLbl="sibTrans2D1" presStyleIdx="3" presStyleCnt="4"/>
      <dgm:spPr bwMode="auto"/>
    </dgm:pt>
    <dgm:pt modelId="{D5EA5E39-149D-4AB8-B525-45E7CCA6C677}" type="pres">
      <dgm:prSet presAssocID="{4233B213-4F30-4988-8EDA-2FD91CE3793D}" presName="composite" presStyleCnt="0"/>
      <dgm:spPr bwMode="auto"/>
    </dgm:pt>
    <dgm:pt modelId="{418A7535-BEFB-4271-B0DE-063CBEB1E5F3}" type="pres">
      <dgm:prSet presAssocID="{4233B213-4F30-4988-8EDA-2FD91CE3793D}" presName="parTx" presStyleLbl="node1" presStyleIdx="3" presStyleCnt="5">
        <dgm:presLayoutVars>
          <dgm:chMax val="0"/>
          <dgm:chPref val="0"/>
          <dgm:bulletEnabled val="1"/>
        </dgm:presLayoutVars>
      </dgm:prSet>
      <dgm:spPr bwMode="auto"/>
    </dgm:pt>
    <dgm:pt modelId="{81075260-5002-4D6F-A6CD-A157F1731571}" type="pres">
      <dgm:prSet presAssocID="{4233B213-4F30-4988-8EDA-2FD91CE3793D}" presName="parSh" presStyleLbl="node1" presStyleIdx="4" presStyleCnt="5"/>
      <dgm:spPr bwMode="auto"/>
    </dgm:pt>
    <dgm:pt modelId="{00E84286-B307-467B-9ABB-C611836998FB}" type="pres">
      <dgm:prSet presAssocID="{4233B213-4F30-4988-8EDA-2FD91CE3793D}" presName="desTx" presStyleLbl="fgAcc1" presStyleIdx="4" presStyleCnt="5">
        <dgm:presLayoutVars>
          <dgm:bulletEnabled val="1"/>
        </dgm:presLayoutVars>
      </dgm:prSet>
      <dgm:spPr bwMode="auto"/>
    </dgm:pt>
  </dgm:ptLst>
  <dgm:cxnLst>
    <dgm:cxn modelId="{B5BB7301-2933-48B5-A29C-79651DAB72A6}" type="presOf" srcId="{72F920A1-6FB9-469A-A7CE-BB16EE6261EE}" destId="{479E17F4-3272-4B0A-B7B1-01D9EBC59705}" srcOrd="0" destOrd="0" presId="urn:microsoft.com/office/officeart/2005/8/layout/process3"/>
    <dgm:cxn modelId="{68B6A001-2F31-4006-A169-2F04376B974D}" type="presOf" srcId="{883F0F9D-57CE-4AFC-9185-A7E4DA31DD75}" destId="{D89826D9-4392-4AA4-A51C-D58E41E47AF4}" srcOrd="1" destOrd="0" presId="urn:microsoft.com/office/officeart/2005/8/layout/process3"/>
    <dgm:cxn modelId="{64EB2604-CB3D-4589-9332-2BD4BB6EF331}" type="presOf" srcId="{4AE0E8DD-9D78-46E7-8ECC-EEE813EB0537}" destId="{754FF539-31B6-455A-A471-94F4ECCAFF8C}" srcOrd="1" destOrd="0" presId="urn:microsoft.com/office/officeart/2005/8/layout/process3"/>
    <dgm:cxn modelId="{C90BA10F-0D16-433B-9BF3-2E4939F2FDC6}" type="presOf" srcId="{883F0F9D-57CE-4AFC-9185-A7E4DA31DD75}" destId="{24343B7F-E558-4974-8F18-6DB3B6F6EE4B}" srcOrd="0" destOrd="0" presId="urn:microsoft.com/office/officeart/2005/8/layout/process3"/>
    <dgm:cxn modelId="{D59B0818-B2A5-4BBE-B653-609C2B4C963A}" type="presOf" srcId="{333A2358-E93B-4AE8-BEF7-AB3F8161A716}" destId="{FB9D10D5-8A8C-47AC-8591-8C25F38AAB67}" srcOrd="0" destOrd="0" presId="urn:microsoft.com/office/officeart/2005/8/layout/process3"/>
    <dgm:cxn modelId="{D7F14422-BE95-4970-BA61-5547480FD30A}" srcId="{4AE0E8DD-9D78-46E7-8ECC-EEE813EB0537}" destId="{513AD59D-F4C7-4DA2-BBDE-C310F93FA94D}" srcOrd="0" destOrd="0" parTransId="{138EED18-6D09-4FF5-B09B-0422CCB1BE5F}" sibTransId="{F9069D41-FB61-4F40-B255-A38A64D6D790}"/>
    <dgm:cxn modelId="{5635E823-3424-4039-A873-62128FAC9B72}" type="presOf" srcId="{C74D5EAE-4B6B-416F-9309-E13884168FC2}" destId="{90A4B7FC-F33A-45DE-ABF3-4FFBD95C3015}" srcOrd="0" destOrd="0" presId="urn:microsoft.com/office/officeart/2005/8/layout/process3"/>
    <dgm:cxn modelId="{10BD1128-071D-4BA6-BDA0-24C4711EC8AE}" type="presOf" srcId="{C25998CE-D0F8-4EF1-A3D0-A82B0B28F5C4}" destId="{E8189A1B-C41C-4577-BFEE-65EF130EC9CD}" srcOrd="0" destOrd="0" presId="urn:microsoft.com/office/officeart/2005/8/layout/process3"/>
    <dgm:cxn modelId="{A0E7B92E-0AF7-4CD3-B62C-5561CBAE67D6}" type="presOf" srcId="{C25998CE-D0F8-4EF1-A3D0-A82B0B28F5C4}" destId="{39A0A1A0-0D81-4303-BB51-CF6A77A370E9}" srcOrd="1" destOrd="0" presId="urn:microsoft.com/office/officeart/2005/8/layout/process3"/>
    <dgm:cxn modelId="{C4C22330-9C11-4213-8E4A-7E834CBE9C1E}" srcId="{0D5A6E8D-8A86-4217-96C7-7F8788065B3B}" destId="{4233B213-4F30-4988-8EDA-2FD91CE3793D}" srcOrd="4" destOrd="0" parTransId="{86075BEC-2E92-4A19-949F-665DD8FC0C0C}" sibTransId="{23CA096C-D231-4F91-9339-C1467A33BEFA}"/>
    <dgm:cxn modelId="{72658336-386D-4EC3-B573-7BA25F2575DB}" srcId="{333A2358-E93B-4AE8-BEF7-AB3F8161A716}" destId="{72F920A1-6FB9-469A-A7CE-BB16EE6261EE}" srcOrd="0" destOrd="0" parTransId="{75D25474-5E55-4F4A-AF85-57B62010734A}" sibTransId="{103DC92A-A394-4628-8B60-BBBC5A347665}"/>
    <dgm:cxn modelId="{2F068544-4FA8-41AA-BFAC-9B54E25AB11E}" type="presOf" srcId="{F2B7EA96-C443-4134-A4E6-3C0E4DE92888}" destId="{A8C47E62-E0D8-45A6-82CA-200D98174A67}" srcOrd="1" destOrd="0" presId="urn:microsoft.com/office/officeart/2005/8/layout/process3"/>
    <dgm:cxn modelId="{3CDA5F4F-202D-43F6-A6B0-17968641461A}" type="presOf" srcId="{C961B181-687F-4339-ACE6-8998978665FB}" destId="{B8797216-4525-4B69-B51F-7381E0DE8C34}" srcOrd="0" destOrd="0" presId="urn:microsoft.com/office/officeart/2005/8/layout/process3"/>
    <dgm:cxn modelId="{299EB357-225E-4ED3-807D-43853071EC47}" srcId="{0D5A6E8D-8A86-4217-96C7-7F8788065B3B}" destId="{4AE0E8DD-9D78-46E7-8ECC-EEE813EB0537}" srcOrd="0" destOrd="0" parTransId="{038F7F30-B0B7-46E8-9129-0807A488250C}" sibTransId="{C961B181-687F-4339-ACE6-8998978665FB}"/>
    <dgm:cxn modelId="{C43CFE67-BCF4-478B-9FE0-93657CC4E822}" srcId="{91B6B3C2-ABF6-4DAD-861A-A0B9F478B9D9}" destId="{D275F524-3F93-412D-A12C-395894CDDF6C}" srcOrd="1" destOrd="0" parTransId="{7EE713F4-4064-444C-85C7-3CBC7FF27E2B}" sibTransId="{94C67308-955F-49A6-A93B-3B7785397027}"/>
    <dgm:cxn modelId="{860A8E6B-CCFE-4C2D-B891-164E73C318CE}" srcId="{0D5A6E8D-8A86-4217-96C7-7F8788065B3B}" destId="{883F0F9D-57CE-4AFC-9185-A7E4DA31DD75}" srcOrd="3" destOrd="0" parTransId="{34372E43-8625-4069-B819-BE288976FF7D}" sibTransId="{A82631F0-F642-48B5-961D-26DF6D5DE249}"/>
    <dgm:cxn modelId="{A021A46E-F8E3-4086-94AB-FC12E711A4C1}" type="presOf" srcId="{513AD59D-F4C7-4DA2-BBDE-C310F93FA94D}" destId="{F01B48BC-EEFF-45A1-8340-F36DFBC093FB}" srcOrd="0" destOrd="0" presId="urn:microsoft.com/office/officeart/2005/8/layout/process3"/>
    <dgm:cxn modelId="{98A74A73-78BA-404D-9A20-1C1938C31A09}" type="presOf" srcId="{FEED6FDA-851E-4E16-9892-8C3F9F4E6307}" destId="{D42B2E79-AF72-498D-B3BB-92353C5A4D3D}" srcOrd="0" destOrd="0" presId="urn:microsoft.com/office/officeart/2005/8/layout/process3"/>
    <dgm:cxn modelId="{F0B87577-A6A1-40C0-9A38-BB47302AC3B0}" type="presOf" srcId="{AAB6AE50-C95F-4A27-AE1E-6ECAB0EE4353}" destId="{00E84286-B307-467B-9ABB-C611836998FB}" srcOrd="0" destOrd="0" presId="urn:microsoft.com/office/officeart/2005/8/layout/process3"/>
    <dgm:cxn modelId="{90716886-6E1C-4223-9B6D-0FB1D2107A0C}" type="presOf" srcId="{4233B213-4F30-4988-8EDA-2FD91CE3793D}" destId="{81075260-5002-4D6F-A6CD-A157F1731571}" srcOrd="1" destOrd="0" presId="urn:microsoft.com/office/officeart/2005/8/layout/process3"/>
    <dgm:cxn modelId="{8506BE86-78D5-40AC-8045-EDDD247E6056}" type="presOf" srcId="{A82631F0-F642-48B5-961D-26DF6D5DE249}" destId="{F88FBAB2-88E3-4456-B81D-EAB58F97BB43}" srcOrd="1" destOrd="0" presId="urn:microsoft.com/office/officeart/2005/8/layout/process3"/>
    <dgm:cxn modelId="{E4DFE388-CB07-4619-BF9D-935FE60C6CAC}" type="presOf" srcId="{91B6B3C2-ABF6-4DAD-861A-A0B9F478B9D9}" destId="{0A65F09A-9753-4D57-A50E-9133A78929A9}" srcOrd="1" destOrd="0" presId="urn:microsoft.com/office/officeart/2005/8/layout/process3"/>
    <dgm:cxn modelId="{31FD06A2-35C4-4BC8-AFD3-1EF5850ECEC9}" type="presOf" srcId="{A82631F0-F642-48B5-961D-26DF6D5DE249}" destId="{D19C3942-453D-4F5F-A9A7-B720931DFD54}" srcOrd="0" destOrd="0" presId="urn:microsoft.com/office/officeart/2005/8/layout/process3"/>
    <dgm:cxn modelId="{75164CB3-F5BF-4586-B66B-89DB8F57AE55}" type="presOf" srcId="{4AE0E8DD-9D78-46E7-8ECC-EEE813EB0537}" destId="{F034ED85-EB6F-430B-9CEB-552758400B8A}" srcOrd="0" destOrd="0" presId="urn:microsoft.com/office/officeart/2005/8/layout/process3"/>
    <dgm:cxn modelId="{CD9EA0CA-380C-4B0C-B0C9-D4D8EDAE2700}" srcId="{883F0F9D-57CE-4AFC-9185-A7E4DA31DD75}" destId="{FEED6FDA-851E-4E16-9892-8C3F9F4E6307}" srcOrd="0" destOrd="0" parTransId="{EFFDA7E0-8868-4A33-9D1B-060805068310}" sibTransId="{C810ABC1-5B91-482D-B9CF-D0206986AA6D}"/>
    <dgm:cxn modelId="{9B264EDD-0D54-4C32-AE64-E701F460A1F2}" type="presOf" srcId="{333A2358-E93B-4AE8-BEF7-AB3F8161A716}" destId="{56D7DE1C-B00A-449B-9CBE-0AF0D1B38C99}" srcOrd="1" destOrd="0" presId="urn:microsoft.com/office/officeart/2005/8/layout/process3"/>
    <dgm:cxn modelId="{0A2398E2-7D5D-4AB6-A47C-35340E1747C7}" type="presOf" srcId="{C961B181-687F-4339-ACE6-8998978665FB}" destId="{7395556B-AA96-408C-9350-F4AF444982F5}" srcOrd="1" destOrd="0" presId="urn:microsoft.com/office/officeart/2005/8/layout/process3"/>
    <dgm:cxn modelId="{B4A051ED-E29F-4F53-AAE8-AB4C178668CE}" srcId="{91B6B3C2-ABF6-4DAD-861A-A0B9F478B9D9}" destId="{C74D5EAE-4B6B-416F-9309-E13884168FC2}" srcOrd="0" destOrd="0" parTransId="{3D1C74D0-117A-4E48-9E89-D7401B5F599B}" sibTransId="{F205C192-3757-44F8-81F8-CA082A51314B}"/>
    <dgm:cxn modelId="{2E6993EE-D555-4318-8760-AD2CC095C12C}" type="presOf" srcId="{4233B213-4F30-4988-8EDA-2FD91CE3793D}" destId="{418A7535-BEFB-4271-B0DE-063CBEB1E5F3}" srcOrd="0" destOrd="0" presId="urn:microsoft.com/office/officeart/2005/8/layout/process3"/>
    <dgm:cxn modelId="{8C5EC2F0-B295-4370-8E90-999EA024233D}" srcId="{0D5A6E8D-8A86-4217-96C7-7F8788065B3B}" destId="{91B6B3C2-ABF6-4DAD-861A-A0B9F478B9D9}" srcOrd="1" destOrd="0" parTransId="{14D34436-4751-4509-A93B-8012BF54029A}" sibTransId="{C25998CE-D0F8-4EF1-A3D0-A82B0B28F5C4}"/>
    <dgm:cxn modelId="{E3D47BF1-6171-49BF-B639-B0EEC0D87EF9}" type="presOf" srcId="{91B6B3C2-ABF6-4DAD-861A-A0B9F478B9D9}" destId="{4080A48B-EB23-493E-895B-25F22B7DF8A4}" srcOrd="0" destOrd="0" presId="urn:microsoft.com/office/officeart/2005/8/layout/process3"/>
    <dgm:cxn modelId="{A5BDE1F5-BC18-4BD1-87EF-73BF796DE1F5}" srcId="{4233B213-4F30-4988-8EDA-2FD91CE3793D}" destId="{AAB6AE50-C95F-4A27-AE1E-6ECAB0EE4353}" srcOrd="0" destOrd="0" parTransId="{6CFAD0FE-E3A5-4D0C-8A09-AA69F58FB94C}" sibTransId="{8D8F9CF6-FA0E-4F3E-8D13-DE9CF39CBC1A}"/>
    <dgm:cxn modelId="{89B3D8FA-7CFA-4145-8AF5-4E62C762CC33}" srcId="{0D5A6E8D-8A86-4217-96C7-7F8788065B3B}" destId="{333A2358-E93B-4AE8-BEF7-AB3F8161A716}" srcOrd="2" destOrd="0" parTransId="{0830BF43-0D7C-4B44-A48F-185208BE7358}" sibTransId="{F2B7EA96-C443-4134-A4E6-3C0E4DE92888}"/>
    <dgm:cxn modelId="{B3B7F2FB-F8D9-4C38-A439-92BF0B6A56AC}" type="presOf" srcId="{D275F524-3F93-412D-A12C-395894CDDF6C}" destId="{90A4B7FC-F33A-45DE-ABF3-4FFBD95C3015}" srcOrd="0" destOrd="1" presId="urn:microsoft.com/office/officeart/2005/8/layout/process3"/>
    <dgm:cxn modelId="{7DC9A2FC-03E9-405D-8183-FF7D92030A4C}" type="presOf" srcId="{F2B7EA96-C443-4134-A4E6-3C0E4DE92888}" destId="{E83EB602-FD71-4121-8595-027F3FAE824C}" srcOrd="0" destOrd="0" presId="urn:microsoft.com/office/officeart/2005/8/layout/process3"/>
    <dgm:cxn modelId="{ACD0DCFD-E1B4-4011-8730-3551DCD238B6}" type="presOf" srcId="{0D5A6E8D-8A86-4217-96C7-7F8788065B3B}" destId="{54EB7548-4911-4B2A-B7D7-9539645B8067}" srcOrd="0" destOrd="0" presId="urn:microsoft.com/office/officeart/2005/8/layout/process3"/>
    <dgm:cxn modelId="{12786541-1E0E-439F-9744-D62C0752D223}" type="presParOf" srcId="{54EB7548-4911-4B2A-B7D7-9539645B8067}" destId="{4081327E-6E61-45D2-A0EA-B46A88749B06}" srcOrd="0" destOrd="0" presId="urn:microsoft.com/office/officeart/2005/8/layout/process3"/>
    <dgm:cxn modelId="{00D3B5B3-6D3B-4A63-9DFD-581569CEFB15}" type="presParOf" srcId="{4081327E-6E61-45D2-A0EA-B46A88749B06}" destId="{F034ED85-EB6F-430B-9CEB-552758400B8A}" srcOrd="0" destOrd="0" presId="urn:microsoft.com/office/officeart/2005/8/layout/process3"/>
    <dgm:cxn modelId="{4058FF92-5150-4F9A-82C6-4E838A3F965A}" type="presParOf" srcId="{4081327E-6E61-45D2-A0EA-B46A88749B06}" destId="{754FF539-31B6-455A-A471-94F4ECCAFF8C}" srcOrd="1" destOrd="0" presId="urn:microsoft.com/office/officeart/2005/8/layout/process3"/>
    <dgm:cxn modelId="{617AD926-32B9-40C4-83AA-1180D0D62CC6}" type="presParOf" srcId="{4081327E-6E61-45D2-A0EA-B46A88749B06}" destId="{F01B48BC-EEFF-45A1-8340-F36DFBC093FB}" srcOrd="2" destOrd="0" presId="urn:microsoft.com/office/officeart/2005/8/layout/process3"/>
    <dgm:cxn modelId="{329D77BA-7763-43C1-AA81-B58591401291}" type="presParOf" srcId="{54EB7548-4911-4B2A-B7D7-9539645B8067}" destId="{B8797216-4525-4B69-B51F-7381E0DE8C34}" srcOrd="1" destOrd="0" presId="urn:microsoft.com/office/officeart/2005/8/layout/process3"/>
    <dgm:cxn modelId="{F20F5714-20F8-4E3B-96C1-EEC49E85B0AF}" type="presParOf" srcId="{B8797216-4525-4B69-B51F-7381E0DE8C34}" destId="{7395556B-AA96-408C-9350-F4AF444982F5}" srcOrd="0" destOrd="0" presId="urn:microsoft.com/office/officeart/2005/8/layout/process3"/>
    <dgm:cxn modelId="{E2F5A004-53E9-4465-9DA4-0F450313F853}" type="presParOf" srcId="{54EB7548-4911-4B2A-B7D7-9539645B8067}" destId="{B02D944F-DF9F-4362-B569-F46257A01AD8}" srcOrd="2" destOrd="0" presId="urn:microsoft.com/office/officeart/2005/8/layout/process3"/>
    <dgm:cxn modelId="{0AC243E9-ED98-4871-BFF2-3218CF491EFC}" type="presParOf" srcId="{B02D944F-DF9F-4362-B569-F46257A01AD8}" destId="{4080A48B-EB23-493E-895B-25F22B7DF8A4}" srcOrd="0" destOrd="0" presId="urn:microsoft.com/office/officeart/2005/8/layout/process3"/>
    <dgm:cxn modelId="{B2998CAD-FA5F-40FE-BD4E-9DB509A6B760}" type="presParOf" srcId="{B02D944F-DF9F-4362-B569-F46257A01AD8}" destId="{0A65F09A-9753-4D57-A50E-9133A78929A9}" srcOrd="1" destOrd="0" presId="urn:microsoft.com/office/officeart/2005/8/layout/process3"/>
    <dgm:cxn modelId="{51B2AD43-76DC-43C5-AE09-DCCB2828B23D}" type="presParOf" srcId="{B02D944F-DF9F-4362-B569-F46257A01AD8}" destId="{90A4B7FC-F33A-45DE-ABF3-4FFBD95C3015}" srcOrd="2" destOrd="0" presId="urn:microsoft.com/office/officeart/2005/8/layout/process3"/>
    <dgm:cxn modelId="{24BCCD9A-869C-403B-B409-9A262BBCB86B}" type="presParOf" srcId="{54EB7548-4911-4B2A-B7D7-9539645B8067}" destId="{E8189A1B-C41C-4577-BFEE-65EF130EC9CD}" srcOrd="3" destOrd="0" presId="urn:microsoft.com/office/officeart/2005/8/layout/process3"/>
    <dgm:cxn modelId="{2892A700-00BD-48DC-9D38-02A0923BDF0A}" type="presParOf" srcId="{E8189A1B-C41C-4577-BFEE-65EF130EC9CD}" destId="{39A0A1A0-0D81-4303-BB51-CF6A77A370E9}" srcOrd="0" destOrd="0" presId="urn:microsoft.com/office/officeart/2005/8/layout/process3"/>
    <dgm:cxn modelId="{CF2CD0D0-059A-46EF-AEFF-834BBAF6391C}" type="presParOf" srcId="{54EB7548-4911-4B2A-B7D7-9539645B8067}" destId="{D02C95C4-6BA0-420D-A3A3-6758BA78FA0E}" srcOrd="4" destOrd="0" presId="urn:microsoft.com/office/officeart/2005/8/layout/process3"/>
    <dgm:cxn modelId="{89534BC1-AB3E-4F90-9A4C-BC57EFB32C1A}" type="presParOf" srcId="{D02C95C4-6BA0-420D-A3A3-6758BA78FA0E}" destId="{FB9D10D5-8A8C-47AC-8591-8C25F38AAB67}" srcOrd="0" destOrd="0" presId="urn:microsoft.com/office/officeart/2005/8/layout/process3"/>
    <dgm:cxn modelId="{42BFB982-7519-4F46-B4FF-7CD005DA7AE6}" type="presParOf" srcId="{D02C95C4-6BA0-420D-A3A3-6758BA78FA0E}" destId="{56D7DE1C-B00A-449B-9CBE-0AF0D1B38C99}" srcOrd="1" destOrd="0" presId="urn:microsoft.com/office/officeart/2005/8/layout/process3"/>
    <dgm:cxn modelId="{B9474926-5812-45C5-8121-D86CF4C27C5A}" type="presParOf" srcId="{D02C95C4-6BA0-420D-A3A3-6758BA78FA0E}" destId="{479E17F4-3272-4B0A-B7B1-01D9EBC59705}" srcOrd="2" destOrd="0" presId="urn:microsoft.com/office/officeart/2005/8/layout/process3"/>
    <dgm:cxn modelId="{AB31C318-EDDB-4D8C-89ED-31738CEF9782}" type="presParOf" srcId="{54EB7548-4911-4B2A-B7D7-9539645B8067}" destId="{E83EB602-FD71-4121-8595-027F3FAE824C}" srcOrd="5" destOrd="0" presId="urn:microsoft.com/office/officeart/2005/8/layout/process3"/>
    <dgm:cxn modelId="{80F1434F-B6DC-47C0-8991-9B7879AF1303}" type="presParOf" srcId="{E83EB602-FD71-4121-8595-027F3FAE824C}" destId="{A8C47E62-E0D8-45A6-82CA-200D98174A67}" srcOrd="0" destOrd="0" presId="urn:microsoft.com/office/officeart/2005/8/layout/process3"/>
    <dgm:cxn modelId="{8B8ADACC-75EF-45D2-8DA5-49A1AF4F84D6}" type="presParOf" srcId="{54EB7548-4911-4B2A-B7D7-9539645B8067}" destId="{43A3F6C1-21FE-45A4-A06A-D8D00BFE86FC}" srcOrd="6" destOrd="0" presId="urn:microsoft.com/office/officeart/2005/8/layout/process3"/>
    <dgm:cxn modelId="{2CF7BA00-9290-4869-9314-E13C11F4A2D4}" type="presParOf" srcId="{43A3F6C1-21FE-45A4-A06A-D8D00BFE86FC}" destId="{24343B7F-E558-4974-8F18-6DB3B6F6EE4B}" srcOrd="0" destOrd="0" presId="urn:microsoft.com/office/officeart/2005/8/layout/process3"/>
    <dgm:cxn modelId="{44FE243A-CD47-4E00-B37C-1CBCFF58501F}" type="presParOf" srcId="{43A3F6C1-21FE-45A4-A06A-D8D00BFE86FC}" destId="{D89826D9-4392-4AA4-A51C-D58E41E47AF4}" srcOrd="1" destOrd="0" presId="urn:microsoft.com/office/officeart/2005/8/layout/process3"/>
    <dgm:cxn modelId="{67E49ECE-77EF-4AC8-A747-FCBA8B9B8CAB}" type="presParOf" srcId="{43A3F6C1-21FE-45A4-A06A-D8D00BFE86FC}" destId="{D42B2E79-AF72-498D-B3BB-92353C5A4D3D}" srcOrd="2" destOrd="0" presId="urn:microsoft.com/office/officeart/2005/8/layout/process3"/>
    <dgm:cxn modelId="{8BF23A03-7325-4B58-AC32-C3FAEB7743E4}" type="presParOf" srcId="{54EB7548-4911-4B2A-B7D7-9539645B8067}" destId="{D19C3942-453D-4F5F-A9A7-B720931DFD54}" srcOrd="7" destOrd="0" presId="urn:microsoft.com/office/officeart/2005/8/layout/process3"/>
    <dgm:cxn modelId="{75BC3315-9E4D-4132-AFF6-92244FFCFB3D}" type="presParOf" srcId="{D19C3942-453D-4F5F-A9A7-B720931DFD54}" destId="{F88FBAB2-88E3-4456-B81D-EAB58F97BB43}" srcOrd="0" destOrd="0" presId="urn:microsoft.com/office/officeart/2005/8/layout/process3"/>
    <dgm:cxn modelId="{4895A8EB-DC45-4B39-8698-0C04AB6B56BD}" type="presParOf" srcId="{54EB7548-4911-4B2A-B7D7-9539645B8067}" destId="{D5EA5E39-149D-4AB8-B525-45E7CCA6C677}" srcOrd="8" destOrd="0" presId="urn:microsoft.com/office/officeart/2005/8/layout/process3"/>
    <dgm:cxn modelId="{0834BE93-CC55-46C6-A11B-6604BEB3708C}" type="presParOf" srcId="{D5EA5E39-149D-4AB8-B525-45E7CCA6C677}" destId="{418A7535-BEFB-4271-B0DE-063CBEB1E5F3}" srcOrd="0" destOrd="0" presId="urn:microsoft.com/office/officeart/2005/8/layout/process3"/>
    <dgm:cxn modelId="{95440B61-7BE3-42D9-8D5E-6472B2F5D401}" type="presParOf" srcId="{D5EA5E39-149D-4AB8-B525-45E7CCA6C677}" destId="{81075260-5002-4D6F-A6CD-A157F1731571}" srcOrd="1" destOrd="0" presId="urn:microsoft.com/office/officeart/2005/8/layout/process3"/>
    <dgm:cxn modelId="{7FB06289-FF7D-4A5A-B10E-9CB64487EA68}" type="presParOf" srcId="{D5EA5E39-149D-4AB8-B525-45E7CCA6C677}" destId="{00E84286-B307-467B-9ABB-C611836998FB}" srcOrd="2" destOrd="0" presId="urn:microsoft.com/office/officeart/2005/8/layout/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9B1878F-7F88-4254-9335-C8D28BA24CA1}" type="doc">
      <dgm:prSet loTypeId="urn:microsoft.com/office/officeart/2005/8/layout/radial4" loCatId="relationship" qsTypeId="urn:microsoft.com/office/officeart/2005/8/quickstyle/simple1" qsCatId="simple" csTypeId="urn:microsoft.com/office/officeart/2005/8/colors/accent1_2" csCatId="accent1" phldr="1"/>
      <dgm:spPr bwMode="auto"/>
      <dgm:t>
        <a:bodyPr/>
        <a:lstStyle/>
        <a:p>
          <a:pPr>
            <a:defRPr/>
          </a:pPr>
          <a:endParaRPr lang="en-AU"/>
        </a:p>
      </dgm:t>
    </dgm:pt>
    <dgm:pt modelId="{3E89DAAD-1E9E-44D0-B3BE-61419B51B10D}">
      <dgm:prSet phldrT="[Text]">
        <dgm:style>
          <a:lnRef idx="2">
            <a:schemeClr val="accent2"/>
          </a:lnRef>
          <a:fillRef idx="1">
            <a:schemeClr val="lt1"/>
          </a:fillRef>
          <a:effectRef idx="0">
            <a:schemeClr val="accent2"/>
          </a:effectRef>
          <a:fontRef idx="minor">
            <a:schemeClr val="dk1"/>
          </a:fontRef>
        </dgm:style>
      </dgm:prSet>
      <dgm:spPr bwMode="auto"/>
      <dgm:t>
        <a:bodyPr/>
        <a:lstStyle/>
        <a:p>
          <a:pPr>
            <a:defRPr/>
          </a:pPr>
          <a:r>
            <a:rPr lang="en-AU" b="1">
              <a:solidFill>
                <a:schemeClr val="accent2">
                  <a:lumMod val="75000"/>
                </a:schemeClr>
              </a:solidFill>
            </a:rPr>
            <a:t>SUPPORT</a:t>
          </a:r>
          <a:endParaRPr/>
        </a:p>
        <a:p>
          <a:pPr>
            <a:defRPr/>
          </a:pPr>
          <a:endParaRPr lang="en-AU"/>
        </a:p>
        <a:p>
          <a:pPr>
            <a:defRPr/>
          </a:pPr>
          <a:endParaRPr lang="en-AU"/>
        </a:p>
      </dgm:t>
    </dgm:pt>
    <dgm:pt modelId="{D1AC95FC-B01B-4A30-930F-E941683E263F}" type="parTrans" cxnId="{13D4877F-B502-496C-ABDB-1A4372D934D4}">
      <dgm:prSet/>
      <dgm:spPr bwMode="auto"/>
      <dgm:t>
        <a:bodyPr/>
        <a:lstStyle/>
        <a:p>
          <a:pPr>
            <a:defRPr/>
          </a:pPr>
          <a:endParaRPr lang="en-AU"/>
        </a:p>
      </dgm:t>
    </dgm:pt>
    <dgm:pt modelId="{B401C45A-6C11-43FA-8531-ABA6CACAF8D2}" type="sibTrans" cxnId="{13D4877F-B502-496C-ABDB-1A4372D934D4}">
      <dgm:prSet/>
      <dgm:spPr bwMode="auto"/>
      <dgm:t>
        <a:bodyPr/>
        <a:lstStyle/>
        <a:p>
          <a:pPr>
            <a:defRPr/>
          </a:pPr>
          <a:endParaRPr lang="en-AU"/>
        </a:p>
      </dgm:t>
    </dgm:pt>
    <dgm:pt modelId="{AF594820-53F8-4452-8923-9F4A079765A1}">
      <dgm:prSet phldrT="[Text]">
        <dgm:style>
          <a:lnRef idx="2">
            <a:schemeClr val="accent4"/>
          </a:lnRef>
          <a:fillRef idx="1">
            <a:schemeClr val="lt1"/>
          </a:fillRef>
          <a:effectRef idx="0">
            <a:schemeClr val="accent4"/>
          </a:effectRef>
          <a:fontRef idx="minor">
            <a:schemeClr val="dk1"/>
          </a:fontRef>
        </dgm:style>
      </dgm:prSet>
      <dgm:spPr bwMode="auto"/>
      <dgm:t>
        <a:bodyPr/>
        <a:lstStyle/>
        <a:p>
          <a:pPr>
            <a:defRPr/>
          </a:pPr>
          <a:r>
            <a:rPr lang="en-AU" b="1">
              <a:solidFill>
                <a:srgbClr val="00B0F0"/>
              </a:solidFill>
            </a:rPr>
            <a:t>PROMOTE</a:t>
          </a:r>
          <a:endParaRPr/>
        </a:p>
        <a:p>
          <a:pPr>
            <a:defRPr/>
          </a:pPr>
          <a:endParaRPr lang="en-AU" b="1">
            <a:solidFill>
              <a:srgbClr val="00B0F0"/>
            </a:solidFill>
          </a:endParaRPr>
        </a:p>
        <a:p>
          <a:pPr>
            <a:defRPr/>
          </a:pPr>
          <a:endParaRPr lang="en-AU"/>
        </a:p>
      </dgm:t>
    </dgm:pt>
    <dgm:pt modelId="{BF8B2C34-4BA5-4CBA-A67E-5CA6D3D4F8C1}" type="parTrans" cxnId="{5E700D55-66E1-4454-AC9F-690FA7619D40}">
      <dgm:prSet/>
      <dgm:spPr bwMode="auto"/>
      <dgm:t>
        <a:bodyPr/>
        <a:lstStyle/>
        <a:p>
          <a:pPr>
            <a:defRPr/>
          </a:pPr>
          <a:endParaRPr lang="en-AU"/>
        </a:p>
      </dgm:t>
    </dgm:pt>
    <dgm:pt modelId="{4B9DECCA-99BB-47B2-8BBC-5EED0E9F6FF6}" type="sibTrans" cxnId="{5E700D55-66E1-4454-AC9F-690FA7619D40}">
      <dgm:prSet/>
      <dgm:spPr bwMode="auto"/>
      <dgm:t>
        <a:bodyPr/>
        <a:lstStyle/>
        <a:p>
          <a:pPr>
            <a:defRPr/>
          </a:pPr>
          <a:endParaRPr lang="en-AU"/>
        </a:p>
      </dgm:t>
    </dgm:pt>
    <dgm:pt modelId="{7EEDF699-D703-4F4A-B8F5-61C02A50F151}">
      <dgm:prSet phldrT="[Text]">
        <dgm:style>
          <a:lnRef idx="2">
            <a:schemeClr val="accent6"/>
          </a:lnRef>
          <a:fillRef idx="1">
            <a:schemeClr val="lt1"/>
          </a:fillRef>
          <a:effectRef idx="0">
            <a:schemeClr val="accent6"/>
          </a:effectRef>
          <a:fontRef idx="minor">
            <a:schemeClr val="dk1"/>
          </a:fontRef>
        </dgm:style>
      </dgm:prSet>
      <dgm:spPr bwMode="auto"/>
      <dgm:t>
        <a:bodyPr/>
        <a:lstStyle/>
        <a:p>
          <a:pPr>
            <a:defRPr/>
          </a:pPr>
          <a:r>
            <a:rPr lang="en-AU" b="1">
              <a:solidFill>
                <a:srgbClr val="00B050"/>
              </a:solidFill>
            </a:rPr>
            <a:t>ENHANCE</a:t>
          </a:r>
          <a:endParaRPr/>
        </a:p>
        <a:p>
          <a:pPr>
            <a:defRPr/>
          </a:pPr>
          <a:endParaRPr lang="en-AU" b="1">
            <a:solidFill>
              <a:srgbClr val="00B050"/>
            </a:solidFill>
          </a:endParaRPr>
        </a:p>
        <a:p>
          <a:pPr>
            <a:defRPr/>
          </a:pPr>
          <a:endParaRPr lang="en-AU"/>
        </a:p>
      </dgm:t>
    </dgm:pt>
    <dgm:pt modelId="{6639A984-B159-44CE-9B3B-6FDE57B08056}" type="parTrans" cxnId="{43A3295E-ECB3-4841-B8CF-923A929F2975}">
      <dgm:prSet/>
      <dgm:spPr bwMode="auto"/>
      <dgm:t>
        <a:bodyPr/>
        <a:lstStyle/>
        <a:p>
          <a:pPr>
            <a:defRPr/>
          </a:pPr>
          <a:endParaRPr lang="en-AU"/>
        </a:p>
      </dgm:t>
    </dgm:pt>
    <dgm:pt modelId="{2E2C7937-56B8-4FA8-8203-036F47EF38AA}" type="sibTrans" cxnId="{43A3295E-ECB3-4841-B8CF-923A929F2975}">
      <dgm:prSet/>
      <dgm:spPr bwMode="auto"/>
      <dgm:t>
        <a:bodyPr/>
        <a:lstStyle/>
        <a:p>
          <a:pPr>
            <a:defRPr/>
          </a:pPr>
          <a:endParaRPr lang="en-AU"/>
        </a:p>
      </dgm:t>
    </dgm:pt>
    <dgm:pt modelId="{6BAD6201-4FCA-4A46-8797-75E8DF9A968C}">
      <dgm:prSet phldrT="[Text]">
        <dgm:style>
          <a:lnRef idx="2">
            <a:schemeClr val="accent5"/>
          </a:lnRef>
          <a:fillRef idx="1">
            <a:schemeClr val="lt1"/>
          </a:fillRef>
          <a:effectRef idx="0">
            <a:schemeClr val="accent5"/>
          </a:effectRef>
          <a:fontRef idx="minor">
            <a:schemeClr val="dk1"/>
          </a:fontRef>
        </dgm:style>
      </dgm:prSet>
      <dgm:spPr bwMode="auto"/>
      <dgm:t>
        <a:bodyPr/>
        <a:lstStyle/>
        <a:p>
          <a:pPr>
            <a:defRPr/>
          </a:pPr>
          <a:r>
            <a:rPr lang="en-AU" b="1">
              <a:solidFill>
                <a:srgbClr val="7030A0"/>
              </a:solidFill>
            </a:rPr>
            <a:t>EXPLORE</a:t>
          </a:r>
          <a:endParaRPr/>
        </a:p>
        <a:p>
          <a:pPr>
            <a:defRPr/>
          </a:pPr>
          <a:endParaRPr lang="en-AU"/>
        </a:p>
        <a:p>
          <a:pPr>
            <a:defRPr/>
          </a:pPr>
          <a:endParaRPr lang="en-AU"/>
        </a:p>
      </dgm:t>
    </dgm:pt>
    <dgm:pt modelId="{71F01B07-09BD-4F44-882A-EF59BAB51E3F}" type="parTrans" cxnId="{3AFAB93C-AC40-4054-8FF3-C3491F75A0A0}">
      <dgm:prSet/>
      <dgm:spPr bwMode="auto"/>
      <dgm:t>
        <a:bodyPr/>
        <a:lstStyle/>
        <a:p>
          <a:pPr>
            <a:defRPr/>
          </a:pPr>
          <a:endParaRPr lang="en-AU"/>
        </a:p>
      </dgm:t>
    </dgm:pt>
    <dgm:pt modelId="{9DC13DB3-2673-4524-AD91-07180C0CF04C}" type="sibTrans" cxnId="{3AFAB93C-AC40-4054-8FF3-C3491F75A0A0}">
      <dgm:prSet/>
      <dgm:spPr bwMode="auto"/>
      <dgm:t>
        <a:bodyPr/>
        <a:lstStyle/>
        <a:p>
          <a:pPr>
            <a:defRPr/>
          </a:pPr>
          <a:endParaRPr lang="en-AU"/>
        </a:p>
      </dgm:t>
    </dgm:pt>
    <dgm:pt modelId="{49C55AAE-BA83-40A0-9233-FB6745CA2DAB}" type="pres">
      <dgm:prSet presAssocID="{59B1878F-7F88-4254-9335-C8D28BA24CA1}" presName="cycle" presStyleCnt="0">
        <dgm:presLayoutVars>
          <dgm:chMax val="1"/>
          <dgm:dir/>
          <dgm:animLvl val="ctr"/>
          <dgm:resizeHandles val="exact"/>
        </dgm:presLayoutVars>
      </dgm:prSet>
      <dgm:spPr bwMode="auto"/>
    </dgm:pt>
    <dgm:pt modelId="{393160C1-21AF-4C7F-B6B6-27D8FA148849}" type="pres">
      <dgm:prSet presAssocID="{3E89DAAD-1E9E-44D0-B3BE-61419B51B10D}" presName="centerShape" presStyleLbl="node0" presStyleIdx="0" presStyleCnt="1"/>
      <dgm:spPr bwMode="auto"/>
    </dgm:pt>
    <dgm:pt modelId="{84013D39-C429-449D-AED8-FE97971E4062}" type="pres">
      <dgm:prSet presAssocID="{BF8B2C34-4BA5-4CBA-A67E-5CA6D3D4F8C1}" presName="parTrans" presStyleLbl="bgSibTrans2D1" presStyleIdx="0" presStyleCnt="3" custAng="10736507" custScaleX="37036" custLinFactNeighborX="25595" custLinFactNeighborY="69852"/>
      <dgm:spPr bwMode="auto"/>
    </dgm:pt>
    <dgm:pt modelId="{2BAAE4A6-DEFE-4D5C-9EF2-4728E701A421}" type="pres">
      <dgm:prSet presAssocID="{AF594820-53F8-4452-8923-9F4A079765A1}" presName="node" presStyleLbl="node1" presStyleIdx="0" presStyleCnt="3">
        <dgm:presLayoutVars>
          <dgm:bulletEnabled val="1"/>
        </dgm:presLayoutVars>
      </dgm:prSet>
      <dgm:spPr bwMode="auto"/>
    </dgm:pt>
    <dgm:pt modelId="{8CC360E5-844C-4EF6-9A4A-944F0A00EF72}" type="pres">
      <dgm:prSet presAssocID="{6639A984-B159-44CE-9B3B-6FDE57B08056}" presName="parTrans" presStyleLbl="bgSibTrans2D1" presStyleIdx="1" presStyleCnt="3" custAng="10800000" custFlipHor="1" custScaleX="47506" custLinFactNeighborY="59129"/>
      <dgm:spPr bwMode="auto"/>
    </dgm:pt>
    <dgm:pt modelId="{01BD84E3-647C-461A-ACB9-FAE3C2F3D8DB}" type="pres">
      <dgm:prSet presAssocID="{7EEDF699-D703-4F4A-B8F5-61C02A50F151}" presName="node" presStyleLbl="node1" presStyleIdx="1" presStyleCnt="3">
        <dgm:presLayoutVars>
          <dgm:bulletEnabled val="1"/>
        </dgm:presLayoutVars>
      </dgm:prSet>
      <dgm:spPr bwMode="auto"/>
    </dgm:pt>
    <dgm:pt modelId="{84DB2226-007F-4823-8EBE-50DB34856E7B}" type="pres">
      <dgm:prSet presAssocID="{71F01B07-09BD-4F44-882A-EF59BAB51E3F}" presName="parTrans" presStyleLbl="bgSibTrans2D1" presStyleIdx="2" presStyleCnt="3" custAng="4734053" custFlipHor="1" custScaleX="38949" custLinFactNeighborX="-22963" custLinFactNeighborY="78316"/>
      <dgm:spPr bwMode="auto"/>
    </dgm:pt>
    <dgm:pt modelId="{BE0A002F-B62A-4C6F-AF36-1545435D038B}" type="pres">
      <dgm:prSet presAssocID="{6BAD6201-4FCA-4A46-8797-75E8DF9A968C}" presName="node" presStyleLbl="node1" presStyleIdx="2" presStyleCnt="3">
        <dgm:presLayoutVars>
          <dgm:bulletEnabled val="1"/>
        </dgm:presLayoutVars>
      </dgm:prSet>
      <dgm:spPr bwMode="auto"/>
    </dgm:pt>
  </dgm:ptLst>
  <dgm:cxnLst>
    <dgm:cxn modelId="{9320EF28-0D70-4012-882C-CB4DF7A6E5D3}" type="presOf" srcId="{71F01B07-09BD-4F44-882A-EF59BAB51E3F}" destId="{84DB2226-007F-4823-8EBE-50DB34856E7B}" srcOrd="0" destOrd="0" presId="urn:microsoft.com/office/officeart/2005/8/layout/radial4"/>
    <dgm:cxn modelId="{3AFAB93C-AC40-4054-8FF3-C3491F75A0A0}" srcId="{3E89DAAD-1E9E-44D0-B3BE-61419B51B10D}" destId="{6BAD6201-4FCA-4A46-8797-75E8DF9A968C}" srcOrd="2" destOrd="0" parTransId="{71F01B07-09BD-4F44-882A-EF59BAB51E3F}" sibTransId="{9DC13DB3-2673-4524-AD91-07180C0CF04C}"/>
    <dgm:cxn modelId="{486B184A-37FE-4625-A3E2-E4904696D4A0}" type="presOf" srcId="{7EEDF699-D703-4F4A-B8F5-61C02A50F151}" destId="{01BD84E3-647C-461A-ACB9-FAE3C2F3D8DB}" srcOrd="0" destOrd="0" presId="urn:microsoft.com/office/officeart/2005/8/layout/radial4"/>
    <dgm:cxn modelId="{6152B84E-7B4B-4A73-A3FA-E12A7165FD9A}" type="presOf" srcId="{3E89DAAD-1E9E-44D0-B3BE-61419B51B10D}" destId="{393160C1-21AF-4C7F-B6B6-27D8FA148849}" srcOrd="0" destOrd="0" presId="urn:microsoft.com/office/officeart/2005/8/layout/radial4"/>
    <dgm:cxn modelId="{5E700D55-66E1-4454-AC9F-690FA7619D40}" srcId="{3E89DAAD-1E9E-44D0-B3BE-61419B51B10D}" destId="{AF594820-53F8-4452-8923-9F4A079765A1}" srcOrd="0" destOrd="0" parTransId="{BF8B2C34-4BA5-4CBA-A67E-5CA6D3D4F8C1}" sibTransId="{4B9DECCA-99BB-47B2-8BBC-5EED0E9F6FF6}"/>
    <dgm:cxn modelId="{43A3295E-ECB3-4841-B8CF-923A929F2975}" srcId="{3E89DAAD-1E9E-44D0-B3BE-61419B51B10D}" destId="{7EEDF699-D703-4F4A-B8F5-61C02A50F151}" srcOrd="1" destOrd="0" parTransId="{6639A984-B159-44CE-9B3B-6FDE57B08056}" sibTransId="{2E2C7937-56B8-4FA8-8203-036F47EF38AA}"/>
    <dgm:cxn modelId="{56295064-2536-4D81-AA79-0E87C6683FDC}" type="presOf" srcId="{6BAD6201-4FCA-4A46-8797-75E8DF9A968C}" destId="{BE0A002F-B62A-4C6F-AF36-1545435D038B}" srcOrd="0" destOrd="0" presId="urn:microsoft.com/office/officeart/2005/8/layout/radial4"/>
    <dgm:cxn modelId="{13D4877F-B502-496C-ABDB-1A4372D934D4}" srcId="{59B1878F-7F88-4254-9335-C8D28BA24CA1}" destId="{3E89DAAD-1E9E-44D0-B3BE-61419B51B10D}" srcOrd="0" destOrd="0" parTransId="{D1AC95FC-B01B-4A30-930F-E941683E263F}" sibTransId="{B401C45A-6C11-43FA-8531-ABA6CACAF8D2}"/>
    <dgm:cxn modelId="{A2AF5F88-E95A-4C9C-8927-E4F3169C7899}" type="presOf" srcId="{AF594820-53F8-4452-8923-9F4A079765A1}" destId="{2BAAE4A6-DEFE-4D5C-9EF2-4728E701A421}" srcOrd="0" destOrd="0" presId="urn:microsoft.com/office/officeart/2005/8/layout/radial4"/>
    <dgm:cxn modelId="{3D023A91-743E-4B74-A2E9-DEF8DE66A729}" type="presOf" srcId="{59B1878F-7F88-4254-9335-C8D28BA24CA1}" destId="{49C55AAE-BA83-40A0-9233-FB6745CA2DAB}" srcOrd="0" destOrd="0" presId="urn:microsoft.com/office/officeart/2005/8/layout/radial4"/>
    <dgm:cxn modelId="{4D17FEA7-941F-43F5-B231-E5710394DB55}" type="presOf" srcId="{6639A984-B159-44CE-9B3B-6FDE57B08056}" destId="{8CC360E5-844C-4EF6-9A4A-944F0A00EF72}" srcOrd="0" destOrd="0" presId="urn:microsoft.com/office/officeart/2005/8/layout/radial4"/>
    <dgm:cxn modelId="{B2C8F1AD-A1AC-4BA0-BE44-FB90C7530015}" type="presOf" srcId="{BF8B2C34-4BA5-4CBA-A67E-5CA6D3D4F8C1}" destId="{84013D39-C429-449D-AED8-FE97971E4062}" srcOrd="0" destOrd="0" presId="urn:microsoft.com/office/officeart/2005/8/layout/radial4"/>
    <dgm:cxn modelId="{DC4D8A98-9FFD-471B-A687-28B2BB8385A4}" type="presParOf" srcId="{49C55AAE-BA83-40A0-9233-FB6745CA2DAB}" destId="{393160C1-21AF-4C7F-B6B6-27D8FA148849}" srcOrd="0" destOrd="0" presId="urn:microsoft.com/office/officeart/2005/8/layout/radial4"/>
    <dgm:cxn modelId="{45A96BE6-2C58-4D4D-824F-56C2FAD616D6}" type="presParOf" srcId="{49C55AAE-BA83-40A0-9233-FB6745CA2DAB}" destId="{84013D39-C429-449D-AED8-FE97971E4062}" srcOrd="1" destOrd="0" presId="urn:microsoft.com/office/officeart/2005/8/layout/radial4"/>
    <dgm:cxn modelId="{40BA6AD2-C53D-493B-8CB0-18C53D89B2AD}" type="presParOf" srcId="{49C55AAE-BA83-40A0-9233-FB6745CA2DAB}" destId="{2BAAE4A6-DEFE-4D5C-9EF2-4728E701A421}" srcOrd="2" destOrd="0" presId="urn:microsoft.com/office/officeart/2005/8/layout/radial4"/>
    <dgm:cxn modelId="{4228EF4D-9C48-4FFF-BC09-1A1BED4C553C}" type="presParOf" srcId="{49C55AAE-BA83-40A0-9233-FB6745CA2DAB}" destId="{8CC360E5-844C-4EF6-9A4A-944F0A00EF72}" srcOrd="3" destOrd="0" presId="urn:microsoft.com/office/officeart/2005/8/layout/radial4"/>
    <dgm:cxn modelId="{A3A4C8BD-6D54-498C-AF58-B390647B7B58}" type="presParOf" srcId="{49C55AAE-BA83-40A0-9233-FB6745CA2DAB}" destId="{01BD84E3-647C-461A-ACB9-FAE3C2F3D8DB}" srcOrd="4" destOrd="0" presId="urn:microsoft.com/office/officeart/2005/8/layout/radial4"/>
    <dgm:cxn modelId="{AFF90052-248B-4DD3-9246-AD3C5905E586}" type="presParOf" srcId="{49C55AAE-BA83-40A0-9233-FB6745CA2DAB}" destId="{84DB2226-007F-4823-8EBE-50DB34856E7B}" srcOrd="5" destOrd="0" presId="urn:microsoft.com/office/officeart/2005/8/layout/radial4"/>
    <dgm:cxn modelId="{51A34557-0402-47C3-9842-BFF4A84861CF}" type="presParOf" srcId="{49C55AAE-BA83-40A0-9233-FB6745CA2DAB}" destId="{BE0A002F-B62A-4C6F-AF36-1545435D038B}" srcOrd="6" destOrd="0" presId="urn:microsoft.com/office/officeart/2005/8/layout/radial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D5C5A76-52A6-9748-9B8F-4D1D84A02BDF}" type="doc">
      <dgm:prSet loTypeId="urn:microsoft.com/office/officeart/2005/8/layout/hierarchy2" loCatId="" qsTypeId="urn:microsoft.com/office/officeart/2005/8/quickstyle/3d5" qsCatId="3D" csTypeId="urn:microsoft.com/office/officeart/2005/8/colors/accent2_3" csCatId="accent2" phldr="1"/>
      <dgm:spPr/>
      <dgm:t>
        <a:bodyPr/>
        <a:lstStyle/>
        <a:p>
          <a:endParaRPr lang="en-GB"/>
        </a:p>
      </dgm:t>
    </dgm:pt>
    <dgm:pt modelId="{36A72E0D-5FFD-924F-9310-DA50A1DF007F}">
      <dgm:prSet phldrT="[Text]"/>
      <dgm:spPr/>
      <dgm:t>
        <a:bodyPr/>
        <a:lstStyle/>
        <a:p>
          <a:r>
            <a:rPr lang="en-GB" dirty="0">
              <a:latin typeface="Arial" panose="020B0604020202020204" pitchFamily="34" charset="0"/>
              <a:cs typeface="Arial" panose="020B0604020202020204" pitchFamily="34" charset="0"/>
            </a:rPr>
            <a:t>ICAR Board</a:t>
          </a:r>
        </a:p>
      </dgm:t>
    </dgm:pt>
    <dgm:pt modelId="{34594C20-013C-DC4F-9CC9-A8C33671A652}" type="parTrans" cxnId="{9AC75289-78BC-BD4B-B465-B4502F729AE8}">
      <dgm:prSet/>
      <dgm:spPr/>
      <dgm:t>
        <a:bodyPr/>
        <a:lstStyle/>
        <a:p>
          <a:endParaRPr lang="en-GB"/>
        </a:p>
      </dgm:t>
    </dgm:pt>
    <dgm:pt modelId="{1E16A445-EC8A-1748-B0BC-D10C139A4D4B}" type="sibTrans" cxnId="{9AC75289-78BC-BD4B-B465-B4502F729AE8}">
      <dgm:prSet/>
      <dgm:spPr/>
      <dgm:t>
        <a:bodyPr/>
        <a:lstStyle/>
        <a:p>
          <a:endParaRPr lang="en-GB"/>
        </a:p>
      </dgm:t>
    </dgm:pt>
    <dgm:pt modelId="{46CFB15C-134E-C047-B217-2196A62014FE}">
      <dgm:prSet phldrT="[Text]"/>
      <dgm:spPr/>
      <dgm:t>
        <a:bodyPr/>
        <a:lstStyle/>
        <a:p>
          <a:r>
            <a:rPr lang="en-GB" dirty="0">
              <a:latin typeface="Arial" panose="020B0604020202020204" pitchFamily="34" charset="0"/>
              <a:cs typeface="Arial" panose="020B0604020202020204" pitchFamily="34" charset="0"/>
            </a:rPr>
            <a:t>Interbull SC</a:t>
          </a:r>
        </a:p>
        <a:p>
          <a:r>
            <a:rPr lang="en-GB" dirty="0">
              <a:latin typeface="Arial" panose="020B0604020202020204" pitchFamily="34" charset="0"/>
              <a:cs typeface="Arial" panose="020B0604020202020204" pitchFamily="34" charset="0"/>
            </a:rPr>
            <a:t>9 members</a:t>
          </a:r>
        </a:p>
      </dgm:t>
    </dgm:pt>
    <dgm:pt modelId="{F47728E0-DE35-DE4B-8F16-CF1F23535177}" type="parTrans" cxnId="{E5DF3F1C-4722-374C-96DD-2B2C6D37E5BA}">
      <dgm:prSet/>
      <dgm:spPr/>
      <dgm:t>
        <a:bodyPr/>
        <a:lstStyle/>
        <a:p>
          <a:endParaRPr lang="en-GB"/>
        </a:p>
      </dgm:t>
    </dgm:pt>
    <dgm:pt modelId="{1FCAACF6-8D5D-5C44-B016-769F1B8F1EA8}" type="sibTrans" cxnId="{E5DF3F1C-4722-374C-96DD-2B2C6D37E5BA}">
      <dgm:prSet/>
      <dgm:spPr/>
      <dgm:t>
        <a:bodyPr/>
        <a:lstStyle/>
        <a:p>
          <a:endParaRPr lang="en-GB"/>
        </a:p>
      </dgm:t>
    </dgm:pt>
    <dgm:pt modelId="{C8537538-5D15-C64A-BD5F-AFED7D529872}">
      <dgm:prSet phldrT="[Text]"/>
      <dgm:spPr>
        <a:solidFill>
          <a:srgbClr val="92D050"/>
        </a:solidFill>
      </dgm:spPr>
      <dgm:t>
        <a:bodyPr/>
        <a:lstStyle/>
        <a:p>
          <a:r>
            <a:rPr lang="en-GB" dirty="0">
              <a:latin typeface="Arial" panose="020B0604020202020204" pitchFamily="34" charset="0"/>
              <a:cs typeface="Arial" panose="020B0604020202020204" pitchFamily="34" charset="0"/>
            </a:rPr>
            <a:t>35 Genetic Evaluation Centres</a:t>
          </a:r>
        </a:p>
      </dgm:t>
    </dgm:pt>
    <dgm:pt modelId="{357D1DD5-916E-A043-8E89-55E3A3B123B9}" type="parTrans" cxnId="{5722D2C4-3B83-224E-A349-7FF9096EF88D}">
      <dgm:prSet/>
      <dgm:spPr/>
      <dgm:t>
        <a:bodyPr/>
        <a:lstStyle/>
        <a:p>
          <a:endParaRPr lang="en-GB"/>
        </a:p>
      </dgm:t>
    </dgm:pt>
    <dgm:pt modelId="{BC68947F-B6C0-D44B-99F9-6A25DF91E271}" type="sibTrans" cxnId="{5722D2C4-3B83-224E-A349-7FF9096EF88D}">
      <dgm:prSet/>
      <dgm:spPr/>
      <dgm:t>
        <a:bodyPr/>
        <a:lstStyle/>
        <a:p>
          <a:endParaRPr lang="en-GB"/>
        </a:p>
      </dgm:t>
    </dgm:pt>
    <dgm:pt modelId="{9C92814B-D70B-1045-A396-F62975B47955}">
      <dgm:prSet phldrT="[Text]"/>
      <dgm:spPr/>
      <dgm:t>
        <a:bodyPr/>
        <a:lstStyle/>
        <a:p>
          <a:r>
            <a:rPr lang="en-GB" dirty="0">
              <a:latin typeface="Arial" panose="020B0604020202020204" pitchFamily="34" charset="0"/>
              <a:cs typeface="Arial" panose="020B0604020202020204" pitchFamily="34" charset="0"/>
            </a:rPr>
            <a:t>5 Groups (Comm/TF/WG)</a:t>
          </a:r>
        </a:p>
      </dgm:t>
    </dgm:pt>
    <dgm:pt modelId="{3A581423-C40F-A244-9869-2678FAE0D635}" type="parTrans" cxnId="{14BB156A-67C3-A74A-9A19-940E8CD11026}">
      <dgm:prSet/>
      <dgm:spPr/>
      <dgm:t>
        <a:bodyPr/>
        <a:lstStyle/>
        <a:p>
          <a:endParaRPr lang="en-GB"/>
        </a:p>
      </dgm:t>
    </dgm:pt>
    <dgm:pt modelId="{D174FA54-F792-D341-BB04-1C730AEAE3D6}" type="sibTrans" cxnId="{14BB156A-67C3-A74A-9A19-940E8CD11026}">
      <dgm:prSet/>
      <dgm:spPr/>
      <dgm:t>
        <a:bodyPr/>
        <a:lstStyle/>
        <a:p>
          <a:endParaRPr lang="en-GB"/>
        </a:p>
      </dgm:t>
    </dgm:pt>
    <dgm:pt modelId="{982E24BA-AE66-F948-AEBE-8D58A0D8917B}">
      <dgm:prSet phldrT="[Text]"/>
      <dgm:spPr/>
      <dgm:t>
        <a:bodyPr/>
        <a:lstStyle/>
        <a:p>
          <a:r>
            <a:rPr lang="en-GB" dirty="0">
              <a:latin typeface="Arial" panose="020B0604020202020204" pitchFamily="34" charset="0"/>
              <a:cs typeface="Arial" panose="020B0604020202020204" pitchFamily="34" charset="0"/>
            </a:rPr>
            <a:t>Technical</a:t>
          </a:r>
        </a:p>
        <a:p>
          <a:r>
            <a:rPr lang="en-GB" dirty="0">
              <a:latin typeface="Arial" panose="020B0604020202020204" pitchFamily="34" charset="0"/>
              <a:cs typeface="Arial" panose="020B0604020202020204" pitchFamily="34" charset="0"/>
            </a:rPr>
            <a:t>Committee</a:t>
          </a:r>
        </a:p>
        <a:p>
          <a:r>
            <a:rPr lang="en-GB" dirty="0">
              <a:latin typeface="Arial" panose="020B0604020202020204" pitchFamily="34" charset="0"/>
              <a:cs typeface="Arial" panose="020B0604020202020204" pitchFamily="34" charset="0"/>
            </a:rPr>
            <a:t>8 members</a:t>
          </a:r>
        </a:p>
      </dgm:t>
    </dgm:pt>
    <dgm:pt modelId="{99D52EF3-EA6B-C146-8014-19F3358FB0A0}" type="parTrans" cxnId="{07FE210F-AE74-934C-82ED-3E5353049631}">
      <dgm:prSet/>
      <dgm:spPr/>
      <dgm:t>
        <a:bodyPr/>
        <a:lstStyle/>
        <a:p>
          <a:endParaRPr lang="en-GB"/>
        </a:p>
      </dgm:t>
    </dgm:pt>
    <dgm:pt modelId="{DF7E0306-FBCF-9249-80E2-F5126929AE4D}" type="sibTrans" cxnId="{07FE210F-AE74-934C-82ED-3E5353049631}">
      <dgm:prSet/>
      <dgm:spPr/>
      <dgm:t>
        <a:bodyPr/>
        <a:lstStyle/>
        <a:p>
          <a:endParaRPr lang="en-GB"/>
        </a:p>
      </dgm:t>
    </dgm:pt>
    <dgm:pt modelId="{50BA0E6B-3AD8-4E68-89B8-650DE42E34BC}">
      <dgm:prSet phldrT="[Text]"/>
      <dgm:spPr/>
      <dgm:t>
        <a:bodyPr/>
        <a:lstStyle/>
        <a:p>
          <a:r>
            <a:rPr lang="en-GB" dirty="0">
              <a:latin typeface="Arial" panose="020B0604020202020204" pitchFamily="34" charset="0"/>
              <a:cs typeface="Arial" panose="020B0604020202020204" pitchFamily="34" charset="0"/>
            </a:rPr>
            <a:t>4 Technical Working Groups</a:t>
          </a:r>
        </a:p>
      </dgm:t>
    </dgm:pt>
    <dgm:pt modelId="{31D8389B-F22E-40C4-A0C9-0066FDA22124}" type="parTrans" cxnId="{22C4A507-4972-48DE-B562-7C0F8776DC89}">
      <dgm:prSet/>
      <dgm:spPr/>
      <dgm:t>
        <a:bodyPr/>
        <a:lstStyle/>
        <a:p>
          <a:endParaRPr lang="en-AU"/>
        </a:p>
      </dgm:t>
    </dgm:pt>
    <dgm:pt modelId="{5679A08A-108D-42C0-A3D3-7ACC204A0457}" type="sibTrans" cxnId="{22C4A507-4972-48DE-B562-7C0F8776DC89}">
      <dgm:prSet/>
      <dgm:spPr/>
      <dgm:t>
        <a:bodyPr/>
        <a:lstStyle/>
        <a:p>
          <a:endParaRPr lang="en-AU"/>
        </a:p>
      </dgm:t>
    </dgm:pt>
    <dgm:pt modelId="{8108DD34-4CAD-4875-A952-7C5C9A027DC2}">
      <dgm:prSet phldrT="[Text]"/>
      <dgm:spPr/>
      <dgm:t>
        <a:bodyPr/>
        <a:lstStyle/>
        <a:p>
          <a:r>
            <a:rPr lang="en-GB">
              <a:latin typeface="Arial" panose="020B0604020202020204" pitchFamily="34" charset="0"/>
              <a:cs typeface="Arial" panose="020B0604020202020204" pitchFamily="34" charset="0"/>
            </a:rPr>
            <a:t>Interbull </a:t>
          </a:r>
          <a:r>
            <a:rPr lang="en-GB" dirty="0">
              <a:latin typeface="Arial" panose="020B0604020202020204" pitchFamily="34" charset="0"/>
              <a:cs typeface="Arial" panose="020B0604020202020204" pitchFamily="34" charset="0"/>
            </a:rPr>
            <a:t>Centre</a:t>
          </a:r>
        </a:p>
        <a:p>
          <a:r>
            <a:rPr lang="en-GB" dirty="0">
              <a:latin typeface="Arial" panose="020B0604020202020204" pitchFamily="34" charset="0"/>
              <a:cs typeface="Arial" panose="020B0604020202020204" pitchFamily="34" charset="0"/>
            </a:rPr>
            <a:t>10 Staff</a:t>
          </a:r>
        </a:p>
      </dgm:t>
    </dgm:pt>
    <dgm:pt modelId="{003EC8C2-CB99-46CC-8F1E-D426F39BF1C8}" type="parTrans" cxnId="{D219AE2A-9ED6-44CB-81D8-720A1A6B1BF9}">
      <dgm:prSet/>
      <dgm:spPr/>
      <dgm:t>
        <a:bodyPr/>
        <a:lstStyle/>
        <a:p>
          <a:endParaRPr lang="en-AU"/>
        </a:p>
      </dgm:t>
    </dgm:pt>
    <dgm:pt modelId="{B30F46AC-8439-4410-B157-AA6A8A2BA9B7}" type="sibTrans" cxnId="{D219AE2A-9ED6-44CB-81D8-720A1A6B1BF9}">
      <dgm:prSet/>
      <dgm:spPr/>
      <dgm:t>
        <a:bodyPr/>
        <a:lstStyle/>
        <a:p>
          <a:endParaRPr lang="en-AU"/>
        </a:p>
      </dgm:t>
    </dgm:pt>
    <dgm:pt modelId="{1C2E3941-8428-0943-A35A-43F500E5A9AC}" type="pres">
      <dgm:prSet presAssocID="{9D5C5A76-52A6-9748-9B8F-4D1D84A02BDF}" presName="diagram" presStyleCnt="0">
        <dgm:presLayoutVars>
          <dgm:chPref val="1"/>
          <dgm:dir/>
          <dgm:animOne val="branch"/>
          <dgm:animLvl val="lvl"/>
          <dgm:resizeHandles val="exact"/>
        </dgm:presLayoutVars>
      </dgm:prSet>
      <dgm:spPr/>
    </dgm:pt>
    <dgm:pt modelId="{64B2B324-BD5D-5C4C-B124-DDCC31CAA153}" type="pres">
      <dgm:prSet presAssocID="{36A72E0D-5FFD-924F-9310-DA50A1DF007F}" presName="root1" presStyleCnt="0"/>
      <dgm:spPr/>
    </dgm:pt>
    <dgm:pt modelId="{CD3E5166-F81C-BB4D-A52B-D1852AC0A891}" type="pres">
      <dgm:prSet presAssocID="{36A72E0D-5FFD-924F-9310-DA50A1DF007F}" presName="LevelOneTextNode" presStyleLbl="node0" presStyleIdx="0" presStyleCnt="1" custLinFactNeighborX="-265" custLinFactNeighborY="-69683">
        <dgm:presLayoutVars>
          <dgm:chPref val="3"/>
        </dgm:presLayoutVars>
      </dgm:prSet>
      <dgm:spPr/>
    </dgm:pt>
    <dgm:pt modelId="{B2D33BB9-9B47-374B-B111-A92947AF7D30}" type="pres">
      <dgm:prSet presAssocID="{36A72E0D-5FFD-924F-9310-DA50A1DF007F}" presName="level2hierChild" presStyleCnt="0"/>
      <dgm:spPr/>
    </dgm:pt>
    <dgm:pt modelId="{7BA787F3-C0C9-2944-B588-BF0279489065}" type="pres">
      <dgm:prSet presAssocID="{F47728E0-DE35-DE4B-8F16-CF1F23535177}" presName="conn2-1" presStyleLbl="parChTrans1D2" presStyleIdx="0" presStyleCnt="1"/>
      <dgm:spPr/>
    </dgm:pt>
    <dgm:pt modelId="{9D0397BC-982D-364D-8474-B4A37EB2D40B}" type="pres">
      <dgm:prSet presAssocID="{F47728E0-DE35-DE4B-8F16-CF1F23535177}" presName="connTx" presStyleLbl="parChTrans1D2" presStyleIdx="0" presStyleCnt="1"/>
      <dgm:spPr/>
    </dgm:pt>
    <dgm:pt modelId="{489B35AC-ADCF-9041-955F-C410519985E0}" type="pres">
      <dgm:prSet presAssocID="{46CFB15C-134E-C047-B217-2196A62014FE}" presName="root2" presStyleCnt="0"/>
      <dgm:spPr/>
    </dgm:pt>
    <dgm:pt modelId="{92D4C145-5466-0D4D-BA8F-D24AC65355A9}" type="pres">
      <dgm:prSet presAssocID="{46CFB15C-134E-C047-B217-2196A62014FE}" presName="LevelTwoTextNode" presStyleLbl="node2" presStyleIdx="0" presStyleCnt="1" custLinFactNeighborX="-1243" custLinFactNeighborY="-69910">
        <dgm:presLayoutVars>
          <dgm:chPref val="3"/>
        </dgm:presLayoutVars>
      </dgm:prSet>
      <dgm:spPr/>
    </dgm:pt>
    <dgm:pt modelId="{75A7FEEF-0BF2-5A4D-A7CD-DCD892D9953A}" type="pres">
      <dgm:prSet presAssocID="{46CFB15C-134E-C047-B217-2196A62014FE}" presName="level3hierChild" presStyleCnt="0"/>
      <dgm:spPr/>
    </dgm:pt>
    <dgm:pt modelId="{5C335C77-04C1-9640-8D38-5CE2BC79FF7D}" type="pres">
      <dgm:prSet presAssocID="{3A581423-C40F-A244-9869-2678FAE0D635}" presName="conn2-1" presStyleLbl="parChTrans1D3" presStyleIdx="0" presStyleCnt="3"/>
      <dgm:spPr/>
    </dgm:pt>
    <dgm:pt modelId="{8BAE09A3-D22E-184A-B835-E8180C11A011}" type="pres">
      <dgm:prSet presAssocID="{3A581423-C40F-A244-9869-2678FAE0D635}" presName="connTx" presStyleLbl="parChTrans1D3" presStyleIdx="0" presStyleCnt="3"/>
      <dgm:spPr/>
    </dgm:pt>
    <dgm:pt modelId="{70A9C2C8-3323-AD48-989F-9A8E9827982C}" type="pres">
      <dgm:prSet presAssocID="{9C92814B-D70B-1045-A396-F62975B47955}" presName="root2" presStyleCnt="0"/>
      <dgm:spPr/>
    </dgm:pt>
    <dgm:pt modelId="{249FE23B-8EDA-1342-B42A-92B6D2555464}" type="pres">
      <dgm:prSet presAssocID="{9C92814B-D70B-1045-A396-F62975B47955}" presName="LevelTwoTextNode" presStyleLbl="node3" presStyleIdx="0" presStyleCnt="3">
        <dgm:presLayoutVars>
          <dgm:chPref val="3"/>
        </dgm:presLayoutVars>
      </dgm:prSet>
      <dgm:spPr/>
    </dgm:pt>
    <dgm:pt modelId="{AD4F0EF0-D906-234B-9531-DEFAB815E74E}" type="pres">
      <dgm:prSet presAssocID="{9C92814B-D70B-1045-A396-F62975B47955}" presName="level3hierChild" presStyleCnt="0"/>
      <dgm:spPr/>
    </dgm:pt>
    <dgm:pt modelId="{C9879296-F2F2-4345-A07A-473D26BBD365}" type="pres">
      <dgm:prSet presAssocID="{99D52EF3-EA6B-C146-8014-19F3358FB0A0}" presName="conn2-1" presStyleLbl="parChTrans1D3" presStyleIdx="1" presStyleCnt="3"/>
      <dgm:spPr/>
    </dgm:pt>
    <dgm:pt modelId="{3444D96B-D0AB-4743-A239-B1C6AC54346E}" type="pres">
      <dgm:prSet presAssocID="{99D52EF3-EA6B-C146-8014-19F3358FB0A0}" presName="connTx" presStyleLbl="parChTrans1D3" presStyleIdx="1" presStyleCnt="3"/>
      <dgm:spPr/>
    </dgm:pt>
    <dgm:pt modelId="{9CBA2379-BB50-B94E-8BAE-74B12420FAF9}" type="pres">
      <dgm:prSet presAssocID="{982E24BA-AE66-F948-AEBE-8D58A0D8917B}" presName="root2" presStyleCnt="0"/>
      <dgm:spPr/>
    </dgm:pt>
    <dgm:pt modelId="{ED8E66FA-FE3A-E84F-96BF-2EB9937F8751}" type="pres">
      <dgm:prSet presAssocID="{982E24BA-AE66-F948-AEBE-8D58A0D8917B}" presName="LevelTwoTextNode" presStyleLbl="node3" presStyleIdx="1" presStyleCnt="3">
        <dgm:presLayoutVars>
          <dgm:chPref val="3"/>
        </dgm:presLayoutVars>
      </dgm:prSet>
      <dgm:spPr/>
    </dgm:pt>
    <dgm:pt modelId="{9F5BF1F6-0DEC-4345-A6C6-5BC5FB9AF617}" type="pres">
      <dgm:prSet presAssocID="{982E24BA-AE66-F948-AEBE-8D58A0D8917B}" presName="level3hierChild" presStyleCnt="0"/>
      <dgm:spPr/>
    </dgm:pt>
    <dgm:pt modelId="{0AA9EAC6-4529-4CFC-82F2-F4173F8A2967}" type="pres">
      <dgm:prSet presAssocID="{31D8389B-F22E-40C4-A0C9-0066FDA22124}" presName="conn2-1" presStyleLbl="parChTrans1D4" presStyleIdx="0" presStyleCnt="2"/>
      <dgm:spPr/>
    </dgm:pt>
    <dgm:pt modelId="{21A17C38-74DA-4E79-918D-4968FCA64BA6}" type="pres">
      <dgm:prSet presAssocID="{31D8389B-F22E-40C4-A0C9-0066FDA22124}" presName="connTx" presStyleLbl="parChTrans1D4" presStyleIdx="0" presStyleCnt="2"/>
      <dgm:spPr/>
    </dgm:pt>
    <dgm:pt modelId="{DA6B837F-D566-4214-B65C-E11AE3592D7C}" type="pres">
      <dgm:prSet presAssocID="{50BA0E6B-3AD8-4E68-89B8-650DE42E34BC}" presName="root2" presStyleCnt="0"/>
      <dgm:spPr/>
    </dgm:pt>
    <dgm:pt modelId="{3436C6DE-A32D-4D09-9B0E-9634AC934722}" type="pres">
      <dgm:prSet presAssocID="{50BA0E6B-3AD8-4E68-89B8-650DE42E34BC}" presName="LevelTwoTextNode" presStyleLbl="node4" presStyleIdx="0" presStyleCnt="2">
        <dgm:presLayoutVars>
          <dgm:chPref val="3"/>
        </dgm:presLayoutVars>
      </dgm:prSet>
      <dgm:spPr/>
    </dgm:pt>
    <dgm:pt modelId="{B8E1EFC3-02D8-4984-8A10-0A7693F447D0}" type="pres">
      <dgm:prSet presAssocID="{50BA0E6B-3AD8-4E68-89B8-650DE42E34BC}" presName="level3hierChild" presStyleCnt="0"/>
      <dgm:spPr/>
    </dgm:pt>
    <dgm:pt modelId="{1A98CA41-17DF-476D-91CE-EE398CA2B332}" type="pres">
      <dgm:prSet presAssocID="{003EC8C2-CB99-46CC-8F1E-D426F39BF1C8}" presName="conn2-1" presStyleLbl="parChTrans1D3" presStyleIdx="2" presStyleCnt="3"/>
      <dgm:spPr/>
    </dgm:pt>
    <dgm:pt modelId="{C2E395E5-6B1C-4F7E-BFB2-E8435874D146}" type="pres">
      <dgm:prSet presAssocID="{003EC8C2-CB99-46CC-8F1E-D426F39BF1C8}" presName="connTx" presStyleLbl="parChTrans1D3" presStyleIdx="2" presStyleCnt="3"/>
      <dgm:spPr/>
    </dgm:pt>
    <dgm:pt modelId="{F49F445A-2B51-4DA4-9E67-45D56B935A74}" type="pres">
      <dgm:prSet presAssocID="{8108DD34-4CAD-4875-A952-7C5C9A027DC2}" presName="root2" presStyleCnt="0"/>
      <dgm:spPr/>
    </dgm:pt>
    <dgm:pt modelId="{2E13BC10-752C-4236-B431-22426E149170}" type="pres">
      <dgm:prSet presAssocID="{8108DD34-4CAD-4875-A952-7C5C9A027DC2}" presName="LevelTwoTextNode" presStyleLbl="node3" presStyleIdx="2" presStyleCnt="3">
        <dgm:presLayoutVars>
          <dgm:chPref val="3"/>
        </dgm:presLayoutVars>
      </dgm:prSet>
      <dgm:spPr/>
    </dgm:pt>
    <dgm:pt modelId="{7977732A-0076-46C9-BBBD-C2A6BA171F29}" type="pres">
      <dgm:prSet presAssocID="{8108DD34-4CAD-4875-A952-7C5C9A027DC2}" presName="level3hierChild" presStyleCnt="0"/>
      <dgm:spPr/>
    </dgm:pt>
    <dgm:pt modelId="{622F22D0-AB21-E547-A160-EBBA83C1371C}" type="pres">
      <dgm:prSet presAssocID="{357D1DD5-916E-A043-8E89-55E3A3B123B9}" presName="conn2-1" presStyleLbl="parChTrans1D4" presStyleIdx="1" presStyleCnt="2"/>
      <dgm:spPr/>
    </dgm:pt>
    <dgm:pt modelId="{AA33EC4D-307A-A945-A5D3-1BC2AA234038}" type="pres">
      <dgm:prSet presAssocID="{357D1DD5-916E-A043-8E89-55E3A3B123B9}" presName="connTx" presStyleLbl="parChTrans1D4" presStyleIdx="1" presStyleCnt="2"/>
      <dgm:spPr/>
    </dgm:pt>
    <dgm:pt modelId="{D0801799-84ED-A149-85A8-4E3A0E8966D8}" type="pres">
      <dgm:prSet presAssocID="{C8537538-5D15-C64A-BD5F-AFED7D529872}" presName="root2" presStyleCnt="0"/>
      <dgm:spPr/>
    </dgm:pt>
    <dgm:pt modelId="{E951912C-378F-7446-B126-79B2D82445ED}" type="pres">
      <dgm:prSet presAssocID="{C8537538-5D15-C64A-BD5F-AFED7D529872}" presName="LevelTwoTextNode" presStyleLbl="node4" presStyleIdx="1" presStyleCnt="2">
        <dgm:presLayoutVars>
          <dgm:chPref val="3"/>
        </dgm:presLayoutVars>
      </dgm:prSet>
      <dgm:spPr/>
    </dgm:pt>
    <dgm:pt modelId="{63E47240-E2A0-9644-A007-7E644B1159D6}" type="pres">
      <dgm:prSet presAssocID="{C8537538-5D15-C64A-BD5F-AFED7D529872}" presName="level3hierChild" presStyleCnt="0"/>
      <dgm:spPr/>
    </dgm:pt>
  </dgm:ptLst>
  <dgm:cxnLst>
    <dgm:cxn modelId="{22C4A507-4972-48DE-B562-7C0F8776DC89}" srcId="{982E24BA-AE66-F948-AEBE-8D58A0D8917B}" destId="{50BA0E6B-3AD8-4E68-89B8-650DE42E34BC}" srcOrd="0" destOrd="0" parTransId="{31D8389B-F22E-40C4-A0C9-0066FDA22124}" sibTransId="{5679A08A-108D-42C0-A3D3-7ACC204A0457}"/>
    <dgm:cxn modelId="{07FE210F-AE74-934C-82ED-3E5353049631}" srcId="{46CFB15C-134E-C047-B217-2196A62014FE}" destId="{982E24BA-AE66-F948-AEBE-8D58A0D8917B}" srcOrd="1" destOrd="0" parTransId="{99D52EF3-EA6B-C146-8014-19F3358FB0A0}" sibTransId="{DF7E0306-FBCF-9249-80E2-F5126929AE4D}"/>
    <dgm:cxn modelId="{710BF813-5762-45D5-87BC-1D8B47AA924D}" type="presOf" srcId="{31D8389B-F22E-40C4-A0C9-0066FDA22124}" destId="{0AA9EAC6-4529-4CFC-82F2-F4173F8A2967}" srcOrd="0" destOrd="0" presId="urn:microsoft.com/office/officeart/2005/8/layout/hierarchy2"/>
    <dgm:cxn modelId="{E5DF3F1C-4722-374C-96DD-2B2C6D37E5BA}" srcId="{36A72E0D-5FFD-924F-9310-DA50A1DF007F}" destId="{46CFB15C-134E-C047-B217-2196A62014FE}" srcOrd="0" destOrd="0" parTransId="{F47728E0-DE35-DE4B-8F16-CF1F23535177}" sibTransId="{1FCAACF6-8D5D-5C44-B016-769F1B8F1EA8}"/>
    <dgm:cxn modelId="{4DE03D1F-4F19-4566-8901-5E86677167E2}" type="presOf" srcId="{357D1DD5-916E-A043-8E89-55E3A3B123B9}" destId="{AA33EC4D-307A-A945-A5D3-1BC2AA234038}" srcOrd="1" destOrd="0" presId="urn:microsoft.com/office/officeart/2005/8/layout/hierarchy2"/>
    <dgm:cxn modelId="{46576020-CCAD-4D08-904F-F280CCA847C2}" type="presOf" srcId="{C8537538-5D15-C64A-BD5F-AFED7D529872}" destId="{E951912C-378F-7446-B126-79B2D82445ED}" srcOrd="0" destOrd="0" presId="urn:microsoft.com/office/officeart/2005/8/layout/hierarchy2"/>
    <dgm:cxn modelId="{4A139223-F137-134F-AF9A-6AF40A9D5D66}" type="presOf" srcId="{3A581423-C40F-A244-9869-2678FAE0D635}" destId="{5C335C77-04C1-9640-8D38-5CE2BC79FF7D}" srcOrd="0" destOrd="0" presId="urn:microsoft.com/office/officeart/2005/8/layout/hierarchy2"/>
    <dgm:cxn modelId="{AA878D27-753A-48DA-A204-78DA463F3BFA}" type="presOf" srcId="{357D1DD5-916E-A043-8E89-55E3A3B123B9}" destId="{622F22D0-AB21-E547-A160-EBBA83C1371C}" srcOrd="0" destOrd="0" presId="urn:microsoft.com/office/officeart/2005/8/layout/hierarchy2"/>
    <dgm:cxn modelId="{D219AE2A-9ED6-44CB-81D8-720A1A6B1BF9}" srcId="{46CFB15C-134E-C047-B217-2196A62014FE}" destId="{8108DD34-4CAD-4875-A952-7C5C9A027DC2}" srcOrd="2" destOrd="0" parTransId="{003EC8C2-CB99-46CC-8F1E-D426F39BF1C8}" sibTransId="{B30F46AC-8439-4410-B157-AA6A8A2BA9B7}"/>
    <dgm:cxn modelId="{0289EC2A-FE6F-4C87-B908-AC180D2BA2F1}" type="presOf" srcId="{003EC8C2-CB99-46CC-8F1E-D426F39BF1C8}" destId="{C2E395E5-6B1C-4F7E-BFB2-E8435874D146}" srcOrd="1" destOrd="0" presId="urn:microsoft.com/office/officeart/2005/8/layout/hierarchy2"/>
    <dgm:cxn modelId="{27E5552C-EE9B-4CA0-A203-A6F74F22F4EF}" type="presOf" srcId="{50BA0E6B-3AD8-4E68-89B8-650DE42E34BC}" destId="{3436C6DE-A32D-4D09-9B0E-9634AC934722}" srcOrd="0" destOrd="0" presId="urn:microsoft.com/office/officeart/2005/8/layout/hierarchy2"/>
    <dgm:cxn modelId="{082A5831-63C2-4D45-893F-E90D7FA693AE}" type="presOf" srcId="{46CFB15C-134E-C047-B217-2196A62014FE}" destId="{92D4C145-5466-0D4D-BA8F-D24AC65355A9}" srcOrd="0" destOrd="0" presId="urn:microsoft.com/office/officeart/2005/8/layout/hierarchy2"/>
    <dgm:cxn modelId="{99E9D955-4018-2F4E-9737-13F5E1E5B130}" type="presOf" srcId="{3A581423-C40F-A244-9869-2678FAE0D635}" destId="{8BAE09A3-D22E-184A-B835-E8180C11A011}" srcOrd="1" destOrd="0" presId="urn:microsoft.com/office/officeart/2005/8/layout/hierarchy2"/>
    <dgm:cxn modelId="{14BB156A-67C3-A74A-9A19-940E8CD11026}" srcId="{46CFB15C-134E-C047-B217-2196A62014FE}" destId="{9C92814B-D70B-1045-A396-F62975B47955}" srcOrd="0" destOrd="0" parTransId="{3A581423-C40F-A244-9869-2678FAE0D635}" sibTransId="{D174FA54-F792-D341-BB04-1C730AEAE3D6}"/>
    <dgm:cxn modelId="{E3EB0B6B-8ADC-6548-B48B-4ECBE80339A8}" type="presOf" srcId="{F47728E0-DE35-DE4B-8F16-CF1F23535177}" destId="{7BA787F3-C0C9-2944-B588-BF0279489065}" srcOrd="0" destOrd="0" presId="urn:microsoft.com/office/officeart/2005/8/layout/hierarchy2"/>
    <dgm:cxn modelId="{70CC057F-5FCB-B744-9FFC-F804EE0AD26E}" type="presOf" srcId="{99D52EF3-EA6B-C146-8014-19F3358FB0A0}" destId="{C9879296-F2F2-4345-A07A-473D26BBD365}" srcOrd="0" destOrd="0" presId="urn:microsoft.com/office/officeart/2005/8/layout/hierarchy2"/>
    <dgm:cxn modelId="{59A46E84-3807-D84D-8D7D-8D8BCE9D96D8}" type="presOf" srcId="{9D5C5A76-52A6-9748-9B8F-4D1D84A02BDF}" destId="{1C2E3941-8428-0943-A35A-43F500E5A9AC}" srcOrd="0" destOrd="0" presId="urn:microsoft.com/office/officeart/2005/8/layout/hierarchy2"/>
    <dgm:cxn modelId="{9AC75289-78BC-BD4B-B465-B4502F729AE8}" srcId="{9D5C5A76-52A6-9748-9B8F-4D1D84A02BDF}" destId="{36A72E0D-5FFD-924F-9310-DA50A1DF007F}" srcOrd="0" destOrd="0" parTransId="{34594C20-013C-DC4F-9CC9-A8C33671A652}" sibTransId="{1E16A445-EC8A-1748-B0BC-D10C139A4D4B}"/>
    <dgm:cxn modelId="{D2F43BA1-F53E-1242-88C2-536FAE5E835F}" type="presOf" srcId="{99D52EF3-EA6B-C146-8014-19F3358FB0A0}" destId="{3444D96B-D0AB-4743-A239-B1C6AC54346E}" srcOrd="1" destOrd="0" presId="urn:microsoft.com/office/officeart/2005/8/layout/hierarchy2"/>
    <dgm:cxn modelId="{E3FC1EA7-C3F7-DB49-A451-3BC3310EB333}" type="presOf" srcId="{36A72E0D-5FFD-924F-9310-DA50A1DF007F}" destId="{CD3E5166-F81C-BB4D-A52B-D1852AC0A891}" srcOrd="0" destOrd="0" presId="urn:microsoft.com/office/officeart/2005/8/layout/hierarchy2"/>
    <dgm:cxn modelId="{9845FCAC-0A48-401F-8CE6-8C42EEA386E9}" type="presOf" srcId="{003EC8C2-CB99-46CC-8F1E-D426F39BF1C8}" destId="{1A98CA41-17DF-476D-91CE-EE398CA2B332}" srcOrd="0" destOrd="0" presId="urn:microsoft.com/office/officeart/2005/8/layout/hierarchy2"/>
    <dgm:cxn modelId="{8872EDB2-BB04-4706-927B-9FC714827CE6}" type="presOf" srcId="{8108DD34-4CAD-4875-A952-7C5C9A027DC2}" destId="{2E13BC10-752C-4236-B431-22426E149170}" srcOrd="0" destOrd="0" presId="urn:microsoft.com/office/officeart/2005/8/layout/hierarchy2"/>
    <dgm:cxn modelId="{C046B8BB-3D49-2F4B-849E-5FA7F2BA5E3B}" type="presOf" srcId="{9C92814B-D70B-1045-A396-F62975B47955}" destId="{249FE23B-8EDA-1342-B42A-92B6D2555464}" srcOrd="0" destOrd="0" presId="urn:microsoft.com/office/officeart/2005/8/layout/hierarchy2"/>
    <dgm:cxn modelId="{5722D2C4-3B83-224E-A349-7FF9096EF88D}" srcId="{8108DD34-4CAD-4875-A952-7C5C9A027DC2}" destId="{C8537538-5D15-C64A-BD5F-AFED7D529872}" srcOrd="0" destOrd="0" parTransId="{357D1DD5-916E-A043-8E89-55E3A3B123B9}" sibTransId="{BC68947F-B6C0-D44B-99F9-6A25DF91E271}"/>
    <dgm:cxn modelId="{1F2FE9C4-3A37-467E-9061-BB7BB5203ECB}" type="presOf" srcId="{31D8389B-F22E-40C4-A0C9-0066FDA22124}" destId="{21A17C38-74DA-4E79-918D-4968FCA64BA6}" srcOrd="1" destOrd="0" presId="urn:microsoft.com/office/officeart/2005/8/layout/hierarchy2"/>
    <dgm:cxn modelId="{F9656BCA-C7A4-5C4B-816D-80410593FCA9}" type="presOf" srcId="{982E24BA-AE66-F948-AEBE-8D58A0D8917B}" destId="{ED8E66FA-FE3A-E84F-96BF-2EB9937F8751}" srcOrd="0" destOrd="0" presId="urn:microsoft.com/office/officeart/2005/8/layout/hierarchy2"/>
    <dgm:cxn modelId="{4092BBCF-9309-BD43-8962-F826C03D8E62}" type="presOf" srcId="{F47728E0-DE35-DE4B-8F16-CF1F23535177}" destId="{9D0397BC-982D-364D-8474-B4A37EB2D40B}" srcOrd="1" destOrd="0" presId="urn:microsoft.com/office/officeart/2005/8/layout/hierarchy2"/>
    <dgm:cxn modelId="{1E0182DA-0286-2344-968B-AE5AB6EAD753}" type="presParOf" srcId="{1C2E3941-8428-0943-A35A-43F500E5A9AC}" destId="{64B2B324-BD5D-5C4C-B124-DDCC31CAA153}" srcOrd="0" destOrd="0" presId="urn:microsoft.com/office/officeart/2005/8/layout/hierarchy2"/>
    <dgm:cxn modelId="{B7BF4011-AB51-AD4F-91F0-9E46D40480CE}" type="presParOf" srcId="{64B2B324-BD5D-5C4C-B124-DDCC31CAA153}" destId="{CD3E5166-F81C-BB4D-A52B-D1852AC0A891}" srcOrd="0" destOrd="0" presId="urn:microsoft.com/office/officeart/2005/8/layout/hierarchy2"/>
    <dgm:cxn modelId="{4417BA86-55BC-D348-AA2B-B09DABC7EC79}" type="presParOf" srcId="{64B2B324-BD5D-5C4C-B124-DDCC31CAA153}" destId="{B2D33BB9-9B47-374B-B111-A92947AF7D30}" srcOrd="1" destOrd="0" presId="urn:microsoft.com/office/officeart/2005/8/layout/hierarchy2"/>
    <dgm:cxn modelId="{8716B50E-6EA3-814E-A159-1F6D3C922B62}" type="presParOf" srcId="{B2D33BB9-9B47-374B-B111-A92947AF7D30}" destId="{7BA787F3-C0C9-2944-B588-BF0279489065}" srcOrd="0" destOrd="0" presId="urn:microsoft.com/office/officeart/2005/8/layout/hierarchy2"/>
    <dgm:cxn modelId="{26C2E72A-0DA2-534C-AF20-9AE93C35FF41}" type="presParOf" srcId="{7BA787F3-C0C9-2944-B588-BF0279489065}" destId="{9D0397BC-982D-364D-8474-B4A37EB2D40B}" srcOrd="0" destOrd="0" presId="urn:microsoft.com/office/officeart/2005/8/layout/hierarchy2"/>
    <dgm:cxn modelId="{C4A27830-6FD9-EC41-B1C0-CE0BC2684798}" type="presParOf" srcId="{B2D33BB9-9B47-374B-B111-A92947AF7D30}" destId="{489B35AC-ADCF-9041-955F-C410519985E0}" srcOrd="1" destOrd="0" presId="urn:microsoft.com/office/officeart/2005/8/layout/hierarchy2"/>
    <dgm:cxn modelId="{E2F6A677-DA33-6E41-BE82-82D9BFB7DC38}" type="presParOf" srcId="{489B35AC-ADCF-9041-955F-C410519985E0}" destId="{92D4C145-5466-0D4D-BA8F-D24AC65355A9}" srcOrd="0" destOrd="0" presId="urn:microsoft.com/office/officeart/2005/8/layout/hierarchy2"/>
    <dgm:cxn modelId="{237CFDA7-A5FC-7C42-86B9-64A116C174F1}" type="presParOf" srcId="{489B35AC-ADCF-9041-955F-C410519985E0}" destId="{75A7FEEF-0BF2-5A4D-A7CD-DCD892D9953A}" srcOrd="1" destOrd="0" presId="urn:microsoft.com/office/officeart/2005/8/layout/hierarchy2"/>
    <dgm:cxn modelId="{12016692-1E87-E04B-8E2A-B24ED7BCBC16}" type="presParOf" srcId="{75A7FEEF-0BF2-5A4D-A7CD-DCD892D9953A}" destId="{5C335C77-04C1-9640-8D38-5CE2BC79FF7D}" srcOrd="0" destOrd="0" presId="urn:microsoft.com/office/officeart/2005/8/layout/hierarchy2"/>
    <dgm:cxn modelId="{2CB1E177-F3B8-D04B-A3E4-47346ECD17E2}" type="presParOf" srcId="{5C335C77-04C1-9640-8D38-5CE2BC79FF7D}" destId="{8BAE09A3-D22E-184A-B835-E8180C11A011}" srcOrd="0" destOrd="0" presId="urn:microsoft.com/office/officeart/2005/8/layout/hierarchy2"/>
    <dgm:cxn modelId="{87E14BCA-FA4E-2B4B-B472-E5E87904EF5E}" type="presParOf" srcId="{75A7FEEF-0BF2-5A4D-A7CD-DCD892D9953A}" destId="{70A9C2C8-3323-AD48-989F-9A8E9827982C}" srcOrd="1" destOrd="0" presId="urn:microsoft.com/office/officeart/2005/8/layout/hierarchy2"/>
    <dgm:cxn modelId="{95A95554-CF43-AF4D-91FF-FB0FDC8CF50C}" type="presParOf" srcId="{70A9C2C8-3323-AD48-989F-9A8E9827982C}" destId="{249FE23B-8EDA-1342-B42A-92B6D2555464}" srcOrd="0" destOrd="0" presId="urn:microsoft.com/office/officeart/2005/8/layout/hierarchy2"/>
    <dgm:cxn modelId="{D2CAD481-BB63-834D-8619-9F8D543F6475}" type="presParOf" srcId="{70A9C2C8-3323-AD48-989F-9A8E9827982C}" destId="{AD4F0EF0-D906-234B-9531-DEFAB815E74E}" srcOrd="1" destOrd="0" presId="urn:microsoft.com/office/officeart/2005/8/layout/hierarchy2"/>
    <dgm:cxn modelId="{9A67E153-FDBD-5C4D-A7C2-C733D939B019}" type="presParOf" srcId="{75A7FEEF-0BF2-5A4D-A7CD-DCD892D9953A}" destId="{C9879296-F2F2-4345-A07A-473D26BBD365}" srcOrd="2" destOrd="0" presId="urn:microsoft.com/office/officeart/2005/8/layout/hierarchy2"/>
    <dgm:cxn modelId="{13FC7C76-B380-014E-AFA5-2E338B1BD355}" type="presParOf" srcId="{C9879296-F2F2-4345-A07A-473D26BBD365}" destId="{3444D96B-D0AB-4743-A239-B1C6AC54346E}" srcOrd="0" destOrd="0" presId="urn:microsoft.com/office/officeart/2005/8/layout/hierarchy2"/>
    <dgm:cxn modelId="{6607DFAE-A7CA-974E-BCD0-14BC9AC4B6DE}" type="presParOf" srcId="{75A7FEEF-0BF2-5A4D-A7CD-DCD892D9953A}" destId="{9CBA2379-BB50-B94E-8BAE-74B12420FAF9}" srcOrd="3" destOrd="0" presId="urn:microsoft.com/office/officeart/2005/8/layout/hierarchy2"/>
    <dgm:cxn modelId="{1C7A0A01-96EE-2749-ACCD-008369768079}" type="presParOf" srcId="{9CBA2379-BB50-B94E-8BAE-74B12420FAF9}" destId="{ED8E66FA-FE3A-E84F-96BF-2EB9937F8751}" srcOrd="0" destOrd="0" presId="urn:microsoft.com/office/officeart/2005/8/layout/hierarchy2"/>
    <dgm:cxn modelId="{8C6287BD-0D23-BC46-96F5-4A9175DB0036}" type="presParOf" srcId="{9CBA2379-BB50-B94E-8BAE-74B12420FAF9}" destId="{9F5BF1F6-0DEC-4345-A6C6-5BC5FB9AF617}" srcOrd="1" destOrd="0" presId="urn:microsoft.com/office/officeart/2005/8/layout/hierarchy2"/>
    <dgm:cxn modelId="{D3DC9EAC-889F-49EE-9CE2-42F7D076CAFE}" type="presParOf" srcId="{9F5BF1F6-0DEC-4345-A6C6-5BC5FB9AF617}" destId="{0AA9EAC6-4529-4CFC-82F2-F4173F8A2967}" srcOrd="0" destOrd="0" presId="urn:microsoft.com/office/officeart/2005/8/layout/hierarchy2"/>
    <dgm:cxn modelId="{8BEC837B-4F08-4DE2-840C-2CBF7AEE59A9}" type="presParOf" srcId="{0AA9EAC6-4529-4CFC-82F2-F4173F8A2967}" destId="{21A17C38-74DA-4E79-918D-4968FCA64BA6}" srcOrd="0" destOrd="0" presId="urn:microsoft.com/office/officeart/2005/8/layout/hierarchy2"/>
    <dgm:cxn modelId="{B9EAEBDA-7582-4FD1-BAD4-7A364D2DC733}" type="presParOf" srcId="{9F5BF1F6-0DEC-4345-A6C6-5BC5FB9AF617}" destId="{DA6B837F-D566-4214-B65C-E11AE3592D7C}" srcOrd="1" destOrd="0" presId="urn:microsoft.com/office/officeart/2005/8/layout/hierarchy2"/>
    <dgm:cxn modelId="{49AB04FD-8282-4E91-AC33-87856CEF9BA6}" type="presParOf" srcId="{DA6B837F-D566-4214-B65C-E11AE3592D7C}" destId="{3436C6DE-A32D-4D09-9B0E-9634AC934722}" srcOrd="0" destOrd="0" presId="urn:microsoft.com/office/officeart/2005/8/layout/hierarchy2"/>
    <dgm:cxn modelId="{3F6ED108-0D58-4E21-8E24-502B75BCE2AE}" type="presParOf" srcId="{DA6B837F-D566-4214-B65C-E11AE3592D7C}" destId="{B8E1EFC3-02D8-4984-8A10-0A7693F447D0}" srcOrd="1" destOrd="0" presId="urn:microsoft.com/office/officeart/2005/8/layout/hierarchy2"/>
    <dgm:cxn modelId="{759B3A7F-A77D-45E1-908B-7234888978F4}" type="presParOf" srcId="{75A7FEEF-0BF2-5A4D-A7CD-DCD892D9953A}" destId="{1A98CA41-17DF-476D-91CE-EE398CA2B332}" srcOrd="4" destOrd="0" presId="urn:microsoft.com/office/officeart/2005/8/layout/hierarchy2"/>
    <dgm:cxn modelId="{F9BF8950-2EE3-4A7B-A6EC-C56328856A6A}" type="presParOf" srcId="{1A98CA41-17DF-476D-91CE-EE398CA2B332}" destId="{C2E395E5-6B1C-4F7E-BFB2-E8435874D146}" srcOrd="0" destOrd="0" presId="urn:microsoft.com/office/officeart/2005/8/layout/hierarchy2"/>
    <dgm:cxn modelId="{FCBE4693-FA84-4194-A4B8-84FAA419CCA0}" type="presParOf" srcId="{75A7FEEF-0BF2-5A4D-A7CD-DCD892D9953A}" destId="{F49F445A-2B51-4DA4-9E67-45D56B935A74}" srcOrd="5" destOrd="0" presId="urn:microsoft.com/office/officeart/2005/8/layout/hierarchy2"/>
    <dgm:cxn modelId="{CDA02E48-DA27-4315-AAB6-FD4449DD4699}" type="presParOf" srcId="{F49F445A-2B51-4DA4-9E67-45D56B935A74}" destId="{2E13BC10-752C-4236-B431-22426E149170}" srcOrd="0" destOrd="0" presId="urn:microsoft.com/office/officeart/2005/8/layout/hierarchy2"/>
    <dgm:cxn modelId="{F85B96E8-731F-4B43-B482-2A2E863FDEE4}" type="presParOf" srcId="{F49F445A-2B51-4DA4-9E67-45D56B935A74}" destId="{7977732A-0076-46C9-BBBD-C2A6BA171F29}" srcOrd="1" destOrd="0" presId="urn:microsoft.com/office/officeart/2005/8/layout/hierarchy2"/>
    <dgm:cxn modelId="{101A8FAD-9CEC-4B37-90D7-EA8D242DE257}" type="presParOf" srcId="{7977732A-0076-46C9-BBBD-C2A6BA171F29}" destId="{622F22D0-AB21-E547-A160-EBBA83C1371C}" srcOrd="0" destOrd="0" presId="urn:microsoft.com/office/officeart/2005/8/layout/hierarchy2"/>
    <dgm:cxn modelId="{9479AC92-B8AC-4030-A8CA-DBF7C5E7B8BC}" type="presParOf" srcId="{622F22D0-AB21-E547-A160-EBBA83C1371C}" destId="{AA33EC4D-307A-A945-A5D3-1BC2AA234038}" srcOrd="0" destOrd="0" presId="urn:microsoft.com/office/officeart/2005/8/layout/hierarchy2"/>
    <dgm:cxn modelId="{800199F9-DC76-4DEF-A674-998ACA9BEFE7}" type="presParOf" srcId="{7977732A-0076-46C9-BBBD-C2A6BA171F29}" destId="{D0801799-84ED-A149-85A8-4E3A0E8966D8}" srcOrd="1" destOrd="0" presId="urn:microsoft.com/office/officeart/2005/8/layout/hierarchy2"/>
    <dgm:cxn modelId="{128C0C29-E781-4572-A4E2-E90063123D82}" type="presParOf" srcId="{D0801799-84ED-A149-85A8-4E3A0E8966D8}" destId="{E951912C-378F-7446-B126-79B2D82445ED}" srcOrd="0" destOrd="0" presId="urn:microsoft.com/office/officeart/2005/8/layout/hierarchy2"/>
    <dgm:cxn modelId="{CFF4A494-9037-4AFE-B348-6B06782095EF}" type="presParOf" srcId="{D0801799-84ED-A149-85A8-4E3A0E8966D8}" destId="{63E47240-E2A0-9644-A007-7E644B1159D6}"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D5A6E8D-8A86-4217-96C7-7F8788065B3B}" type="doc">
      <dgm:prSet loTypeId="urn:microsoft.com/office/officeart/2005/8/layout/process3" loCatId="process" qsTypeId="urn:microsoft.com/office/officeart/2005/8/quickstyle/simple1#2" qsCatId="simple" csTypeId="urn:microsoft.com/office/officeart/2005/8/colors/accent1_2" csCatId="accent1" phldr="1"/>
      <dgm:spPr bwMode="auto"/>
      <dgm:t>
        <a:bodyPr/>
        <a:lstStyle/>
        <a:p>
          <a:pPr>
            <a:defRPr/>
          </a:pPr>
          <a:endParaRPr lang="en-AU"/>
        </a:p>
      </dgm:t>
    </dgm:pt>
    <dgm:pt modelId="{4AE0E8DD-9D78-46E7-8ECC-EEE813EB0537}">
      <dgm:prSet phldrT="[Text]"/>
      <dgm:spPr bwMode="auto">
        <a:solidFill>
          <a:schemeClr val="accent2"/>
        </a:solidFill>
      </dgm:spPr>
      <dgm:t>
        <a:bodyPr vertOverflow="overflow" horzOverflow="overflow" vert="horz" rtlCol="0" fromWordArt="0" anchor="t" forceAA="0" compatLnSpc="0"/>
        <a:lstStyle/>
        <a:p>
          <a:pPr marL="0" indent="0" algn="l" defTabSz="1377949">
            <a:lnSpc>
              <a:spcPct val="90000"/>
            </a:lnSpc>
            <a:spcBef>
              <a:spcPts val="0"/>
            </a:spcBef>
            <a:spcAft>
              <a:spcPts val="0"/>
            </a:spcAft>
            <a:defRPr/>
          </a:pPr>
          <a:r>
            <a:rPr lang="en-AU"/>
            <a:t>Jan ‘24</a:t>
          </a:r>
          <a:endParaRPr/>
        </a:p>
      </dgm:t>
    </dgm:pt>
    <dgm:pt modelId="{038F7F30-B0B7-46E8-9129-0807A488250C}" type="parTrans" cxnId="{299EB357-225E-4ED3-807D-43853071EC47}">
      <dgm:prSet/>
      <dgm:spPr bwMode="auto"/>
      <dgm:t>
        <a:bodyPr/>
        <a:lstStyle/>
        <a:p>
          <a:pPr>
            <a:defRPr/>
          </a:pPr>
          <a:endParaRPr lang="en-AU"/>
        </a:p>
      </dgm:t>
    </dgm:pt>
    <dgm:pt modelId="{C961B181-687F-4339-ACE6-8998978665FB}" type="sibTrans" cxnId="{299EB357-225E-4ED3-807D-43853071EC47}">
      <dgm:prSet/>
      <dgm:spPr bwMode="auto">
        <a:solidFill>
          <a:schemeClr val="accent2"/>
        </a:solidFill>
      </dgm:spPr>
      <dgm:t>
        <a:bodyPr/>
        <a:lstStyle/>
        <a:p>
          <a:pPr>
            <a:defRPr/>
          </a:pPr>
          <a:endParaRPr lang="en-AU"/>
        </a:p>
      </dgm:t>
    </dgm:pt>
    <dgm:pt modelId="{513AD59D-F4C7-4DA2-BBDE-C310F93FA94D}">
      <dgm:prSet phldrT="[Text]"/>
      <dgm:spPr bwMode="auto">
        <a:solidFill>
          <a:schemeClr val="accent2">
            <a:lumMod val="20000"/>
            <a:lumOff val="80000"/>
            <a:alpha val="90000"/>
          </a:schemeClr>
        </a:solidFill>
      </dgm:spPr>
      <dgm:t>
        <a:bodyPr/>
        <a:lstStyle/>
        <a:p>
          <a:pPr>
            <a:defRPr/>
          </a:pPr>
          <a:r>
            <a:rPr lang="en-AU"/>
            <a:t>Call for Expression of Interest</a:t>
          </a:r>
          <a:endParaRPr/>
        </a:p>
      </dgm:t>
    </dgm:pt>
    <dgm:pt modelId="{138EED18-6D09-4FF5-B09B-0422CCB1BE5F}" type="parTrans" cxnId="{D7F14422-BE95-4970-BA61-5547480FD30A}">
      <dgm:prSet/>
      <dgm:spPr bwMode="auto"/>
      <dgm:t>
        <a:bodyPr/>
        <a:lstStyle/>
        <a:p>
          <a:pPr>
            <a:defRPr/>
          </a:pPr>
          <a:endParaRPr lang="en-AU"/>
        </a:p>
      </dgm:t>
    </dgm:pt>
    <dgm:pt modelId="{F9069D41-FB61-4F40-B255-A38A64D6D790}" type="sibTrans" cxnId="{D7F14422-BE95-4970-BA61-5547480FD30A}">
      <dgm:prSet/>
      <dgm:spPr bwMode="auto"/>
      <dgm:t>
        <a:bodyPr/>
        <a:lstStyle/>
        <a:p>
          <a:pPr>
            <a:defRPr/>
          </a:pPr>
          <a:endParaRPr lang="en-AU"/>
        </a:p>
      </dgm:t>
    </dgm:pt>
    <dgm:pt modelId="{91B6B3C2-ABF6-4DAD-861A-A0B9F478B9D9}">
      <dgm:prSet phldrT="[Text]"/>
      <dgm:spPr bwMode="auto">
        <a:solidFill>
          <a:schemeClr val="accent2"/>
        </a:solidFill>
      </dgm:spPr>
      <dgm:t>
        <a:bodyPr vertOverflow="overflow" horzOverflow="overflow" vert="horz" rtlCol="0" fromWordArt="0" anchor="t" forceAA="0" compatLnSpc="0"/>
        <a:lstStyle/>
        <a:p>
          <a:pPr marL="0" indent="0" algn="l" defTabSz="1377949">
            <a:lnSpc>
              <a:spcPct val="90000"/>
            </a:lnSpc>
            <a:spcBef>
              <a:spcPts val="0"/>
            </a:spcBef>
            <a:spcAft>
              <a:spcPts val="0"/>
            </a:spcAft>
            <a:defRPr/>
          </a:pPr>
          <a:r>
            <a:rPr lang="en-AU"/>
            <a:t>April ‘24</a:t>
          </a:r>
          <a:endParaRPr/>
        </a:p>
      </dgm:t>
    </dgm:pt>
    <dgm:pt modelId="{14D34436-4751-4509-A93B-8012BF54029A}" type="parTrans" cxnId="{8C5EC2F0-B295-4370-8E90-999EA024233D}">
      <dgm:prSet/>
      <dgm:spPr bwMode="auto"/>
      <dgm:t>
        <a:bodyPr/>
        <a:lstStyle/>
        <a:p>
          <a:pPr>
            <a:defRPr/>
          </a:pPr>
          <a:endParaRPr lang="en-AU"/>
        </a:p>
      </dgm:t>
    </dgm:pt>
    <dgm:pt modelId="{C25998CE-D0F8-4EF1-A3D0-A82B0B28F5C4}" type="sibTrans" cxnId="{8C5EC2F0-B295-4370-8E90-999EA024233D}">
      <dgm:prSet/>
      <dgm:spPr bwMode="auto">
        <a:solidFill>
          <a:schemeClr val="accent2"/>
        </a:solidFill>
      </dgm:spPr>
      <dgm:t>
        <a:bodyPr/>
        <a:lstStyle/>
        <a:p>
          <a:pPr>
            <a:defRPr/>
          </a:pPr>
          <a:endParaRPr lang="en-AU"/>
        </a:p>
      </dgm:t>
    </dgm:pt>
    <dgm:pt modelId="{C74D5EAE-4B6B-416F-9309-E13884168FC2}">
      <dgm:prSet phldrT="[Text]"/>
      <dgm:spPr bwMode="auto">
        <a:solidFill>
          <a:schemeClr val="accent2">
            <a:lumMod val="20000"/>
            <a:lumOff val="80000"/>
          </a:schemeClr>
        </a:solidFill>
      </dgm:spPr>
      <dgm:t>
        <a:bodyPr/>
        <a:lstStyle/>
        <a:p>
          <a:pPr>
            <a:defRPr/>
          </a:pPr>
          <a:r>
            <a:rPr lang="en-AU"/>
            <a:t>Steering Committee decision and announcement</a:t>
          </a:r>
          <a:endParaRPr/>
        </a:p>
      </dgm:t>
    </dgm:pt>
    <dgm:pt modelId="{3D1C74D0-117A-4E48-9E89-D7401B5F599B}" type="parTrans" cxnId="{B4A051ED-E29F-4F53-AAE8-AB4C178668CE}">
      <dgm:prSet/>
      <dgm:spPr bwMode="auto"/>
      <dgm:t>
        <a:bodyPr/>
        <a:lstStyle/>
        <a:p>
          <a:pPr>
            <a:defRPr/>
          </a:pPr>
          <a:endParaRPr lang="en-AU"/>
        </a:p>
      </dgm:t>
    </dgm:pt>
    <dgm:pt modelId="{F205C192-3757-44F8-81F8-CA082A51314B}" type="sibTrans" cxnId="{B4A051ED-E29F-4F53-AAE8-AB4C178668CE}">
      <dgm:prSet/>
      <dgm:spPr bwMode="auto"/>
      <dgm:t>
        <a:bodyPr/>
        <a:lstStyle/>
        <a:p>
          <a:pPr>
            <a:defRPr/>
          </a:pPr>
          <a:endParaRPr lang="en-AU"/>
        </a:p>
      </dgm:t>
    </dgm:pt>
    <dgm:pt modelId="{333A2358-E93B-4AE8-BEF7-AB3F8161A716}">
      <dgm:prSet phldrT="[Text]"/>
      <dgm:spPr bwMode="auto">
        <a:solidFill>
          <a:schemeClr val="accent2"/>
        </a:solidFill>
      </dgm:spPr>
      <dgm:t>
        <a:bodyPr vertOverflow="overflow" horzOverflow="overflow" vert="horz" rtlCol="0" fromWordArt="0" anchor="t" forceAA="0" compatLnSpc="0"/>
        <a:lstStyle/>
        <a:p>
          <a:pPr marL="0" indent="0" algn="l" defTabSz="1377949">
            <a:lnSpc>
              <a:spcPct val="90000"/>
            </a:lnSpc>
            <a:spcBef>
              <a:spcPts val="0"/>
            </a:spcBef>
            <a:spcAft>
              <a:spcPts val="0"/>
            </a:spcAft>
            <a:defRPr/>
          </a:pPr>
          <a:r>
            <a:rPr lang="en-AU"/>
            <a:t>May ‘24</a:t>
          </a:r>
          <a:endParaRPr/>
        </a:p>
      </dgm:t>
    </dgm:pt>
    <dgm:pt modelId="{0830BF43-0D7C-4B44-A48F-185208BE7358}" type="parTrans" cxnId="{89B3D8FA-7CFA-4145-8AF5-4E62C762CC33}">
      <dgm:prSet/>
      <dgm:spPr bwMode="auto"/>
      <dgm:t>
        <a:bodyPr/>
        <a:lstStyle/>
        <a:p>
          <a:pPr>
            <a:defRPr/>
          </a:pPr>
          <a:endParaRPr lang="en-AU"/>
        </a:p>
      </dgm:t>
    </dgm:pt>
    <dgm:pt modelId="{F2B7EA96-C443-4134-A4E6-3C0E4DE92888}" type="sibTrans" cxnId="{89B3D8FA-7CFA-4145-8AF5-4E62C762CC33}">
      <dgm:prSet/>
      <dgm:spPr bwMode="auto">
        <a:solidFill>
          <a:schemeClr val="accent2"/>
        </a:solidFill>
      </dgm:spPr>
      <dgm:t>
        <a:bodyPr/>
        <a:lstStyle/>
        <a:p>
          <a:pPr>
            <a:defRPr/>
          </a:pPr>
          <a:endParaRPr lang="en-AU"/>
        </a:p>
      </dgm:t>
    </dgm:pt>
    <dgm:pt modelId="{72F920A1-6FB9-469A-A7CE-BB16EE6261EE}">
      <dgm:prSet phldrT="[Text]"/>
      <dgm:spPr bwMode="auto">
        <a:solidFill>
          <a:schemeClr val="accent2">
            <a:lumMod val="20000"/>
            <a:lumOff val="80000"/>
          </a:schemeClr>
        </a:solidFill>
      </dgm:spPr>
      <dgm:t>
        <a:bodyPr/>
        <a:lstStyle/>
        <a:p>
          <a:pPr>
            <a:defRPr/>
          </a:pPr>
          <a:r>
            <a:rPr lang="en-AU"/>
            <a:t>New members attend ITC Meeting</a:t>
          </a:r>
          <a:endParaRPr/>
        </a:p>
      </dgm:t>
    </dgm:pt>
    <dgm:pt modelId="{75D25474-5E55-4F4A-AF85-57B62010734A}" type="parTrans" cxnId="{72658336-386D-4EC3-B573-7BA25F2575DB}">
      <dgm:prSet/>
      <dgm:spPr bwMode="auto"/>
      <dgm:t>
        <a:bodyPr/>
        <a:lstStyle/>
        <a:p>
          <a:pPr>
            <a:defRPr/>
          </a:pPr>
          <a:endParaRPr lang="en-AU"/>
        </a:p>
      </dgm:t>
    </dgm:pt>
    <dgm:pt modelId="{103DC92A-A394-4628-8B60-BBBC5A347665}" type="sibTrans" cxnId="{72658336-386D-4EC3-B573-7BA25F2575DB}">
      <dgm:prSet/>
      <dgm:spPr bwMode="auto"/>
      <dgm:t>
        <a:bodyPr/>
        <a:lstStyle/>
        <a:p>
          <a:pPr>
            <a:defRPr/>
          </a:pPr>
          <a:endParaRPr lang="en-AU"/>
        </a:p>
      </dgm:t>
    </dgm:pt>
    <dgm:pt modelId="{024467E5-00D2-4CA5-8E39-7D7FC03FED74}">
      <dgm:prSet phldrT="[Text]"/>
      <dgm:spPr bwMode="auto">
        <a:solidFill>
          <a:schemeClr val="accent2">
            <a:lumMod val="20000"/>
            <a:lumOff val="80000"/>
            <a:alpha val="90000"/>
          </a:schemeClr>
        </a:solidFill>
      </dgm:spPr>
      <dgm:t>
        <a:bodyPr/>
        <a:lstStyle/>
        <a:p>
          <a:pPr>
            <a:defRPr/>
          </a:pPr>
          <a:r>
            <a:rPr lang="en-AU"/>
            <a:t>Sub-Committee of Steering Committee makes  recommendation</a:t>
          </a:r>
          <a:endParaRPr/>
        </a:p>
      </dgm:t>
    </dgm:pt>
    <dgm:pt modelId="{DA46E356-8CD6-4832-A37B-2992E5D799D0}" type="parTrans" cxnId="{E3B0CA25-7F72-417F-A4FB-8D46A54D86FF}">
      <dgm:prSet/>
      <dgm:spPr bwMode="auto"/>
      <dgm:t>
        <a:bodyPr/>
        <a:lstStyle/>
        <a:p>
          <a:pPr>
            <a:defRPr/>
          </a:pPr>
          <a:endParaRPr lang="en-AU"/>
        </a:p>
      </dgm:t>
    </dgm:pt>
    <dgm:pt modelId="{6F5AEAEA-09BA-4781-AC74-03D8473DD749}" type="sibTrans" cxnId="{E3B0CA25-7F72-417F-A4FB-8D46A54D86FF}">
      <dgm:prSet/>
      <dgm:spPr bwMode="auto"/>
      <dgm:t>
        <a:bodyPr/>
        <a:lstStyle/>
        <a:p>
          <a:pPr>
            <a:defRPr/>
          </a:pPr>
          <a:endParaRPr lang="en-AU"/>
        </a:p>
      </dgm:t>
    </dgm:pt>
    <dgm:pt modelId="{54EB7548-4911-4B2A-B7D7-9539645B8067}" type="pres">
      <dgm:prSet presAssocID="{0D5A6E8D-8A86-4217-96C7-7F8788065B3B}" presName="linearFlow" presStyleCnt="0">
        <dgm:presLayoutVars>
          <dgm:dir/>
          <dgm:animLvl val="lvl"/>
          <dgm:resizeHandles val="exact"/>
        </dgm:presLayoutVars>
      </dgm:prSet>
      <dgm:spPr bwMode="auto"/>
    </dgm:pt>
    <dgm:pt modelId="{4081327E-6E61-45D2-A0EA-B46A88749B06}" type="pres">
      <dgm:prSet presAssocID="{4AE0E8DD-9D78-46E7-8ECC-EEE813EB0537}" presName="composite" presStyleCnt="0"/>
      <dgm:spPr bwMode="auto"/>
    </dgm:pt>
    <dgm:pt modelId="{F034ED85-EB6F-430B-9CEB-552758400B8A}" type="pres">
      <dgm:prSet presAssocID="{4AE0E8DD-9D78-46E7-8ECC-EEE813EB0537}" presName="parTx" presStyleLbl="node1" presStyleIdx="0" presStyleCnt="3">
        <dgm:presLayoutVars>
          <dgm:chMax val="0"/>
          <dgm:chPref val="0"/>
          <dgm:bulletEnabled val="1"/>
        </dgm:presLayoutVars>
      </dgm:prSet>
      <dgm:spPr bwMode="auto"/>
    </dgm:pt>
    <dgm:pt modelId="{754FF539-31B6-455A-A471-94F4ECCAFF8C}" type="pres">
      <dgm:prSet presAssocID="{4AE0E8DD-9D78-46E7-8ECC-EEE813EB0537}" presName="parSh" presStyleLbl="node1" presStyleIdx="0" presStyleCnt="3"/>
      <dgm:spPr bwMode="auto"/>
    </dgm:pt>
    <dgm:pt modelId="{F01B48BC-EEFF-45A1-8340-F36DFBC093FB}" type="pres">
      <dgm:prSet presAssocID="{4AE0E8DD-9D78-46E7-8ECC-EEE813EB0537}" presName="desTx" presStyleLbl="fgAcc1" presStyleIdx="0" presStyleCnt="3">
        <dgm:presLayoutVars>
          <dgm:bulletEnabled val="1"/>
        </dgm:presLayoutVars>
      </dgm:prSet>
      <dgm:spPr bwMode="auto"/>
    </dgm:pt>
    <dgm:pt modelId="{B8797216-4525-4B69-B51F-7381E0DE8C34}" type="pres">
      <dgm:prSet presAssocID="{C961B181-687F-4339-ACE6-8998978665FB}" presName="sibTrans" presStyleLbl="sibTrans2D1" presStyleIdx="0" presStyleCnt="2"/>
      <dgm:spPr bwMode="auto"/>
    </dgm:pt>
    <dgm:pt modelId="{7395556B-AA96-408C-9350-F4AF444982F5}" type="pres">
      <dgm:prSet presAssocID="{C961B181-687F-4339-ACE6-8998978665FB}" presName="connTx" presStyleLbl="sibTrans2D1" presStyleIdx="0" presStyleCnt="2"/>
      <dgm:spPr bwMode="auto"/>
    </dgm:pt>
    <dgm:pt modelId="{B02D944F-DF9F-4362-B569-F46257A01AD8}" type="pres">
      <dgm:prSet presAssocID="{91B6B3C2-ABF6-4DAD-861A-A0B9F478B9D9}" presName="composite" presStyleCnt="0"/>
      <dgm:spPr bwMode="auto"/>
    </dgm:pt>
    <dgm:pt modelId="{4080A48B-EB23-493E-895B-25F22B7DF8A4}" type="pres">
      <dgm:prSet presAssocID="{91B6B3C2-ABF6-4DAD-861A-A0B9F478B9D9}" presName="parTx" presStyleLbl="node1" presStyleIdx="0" presStyleCnt="3">
        <dgm:presLayoutVars>
          <dgm:chMax val="0"/>
          <dgm:chPref val="0"/>
          <dgm:bulletEnabled val="1"/>
        </dgm:presLayoutVars>
      </dgm:prSet>
      <dgm:spPr bwMode="auto"/>
    </dgm:pt>
    <dgm:pt modelId="{0A65F09A-9753-4D57-A50E-9133A78929A9}" type="pres">
      <dgm:prSet presAssocID="{91B6B3C2-ABF6-4DAD-861A-A0B9F478B9D9}" presName="parSh" presStyleLbl="node1" presStyleIdx="1" presStyleCnt="3"/>
      <dgm:spPr bwMode="auto"/>
    </dgm:pt>
    <dgm:pt modelId="{90A4B7FC-F33A-45DE-ABF3-4FFBD95C3015}" type="pres">
      <dgm:prSet presAssocID="{91B6B3C2-ABF6-4DAD-861A-A0B9F478B9D9}" presName="desTx" presStyleLbl="fgAcc1" presStyleIdx="1" presStyleCnt="3">
        <dgm:presLayoutVars>
          <dgm:bulletEnabled val="1"/>
        </dgm:presLayoutVars>
      </dgm:prSet>
      <dgm:spPr bwMode="auto"/>
    </dgm:pt>
    <dgm:pt modelId="{E8189A1B-C41C-4577-BFEE-65EF130EC9CD}" type="pres">
      <dgm:prSet presAssocID="{C25998CE-D0F8-4EF1-A3D0-A82B0B28F5C4}" presName="sibTrans" presStyleLbl="sibTrans2D1" presStyleIdx="1" presStyleCnt="2"/>
      <dgm:spPr bwMode="auto"/>
    </dgm:pt>
    <dgm:pt modelId="{39A0A1A0-0D81-4303-BB51-CF6A77A370E9}" type="pres">
      <dgm:prSet presAssocID="{C25998CE-D0F8-4EF1-A3D0-A82B0B28F5C4}" presName="connTx" presStyleLbl="sibTrans2D1" presStyleIdx="1" presStyleCnt="2"/>
      <dgm:spPr bwMode="auto"/>
    </dgm:pt>
    <dgm:pt modelId="{D02C95C4-6BA0-420D-A3A3-6758BA78FA0E}" type="pres">
      <dgm:prSet presAssocID="{333A2358-E93B-4AE8-BEF7-AB3F8161A716}" presName="composite" presStyleCnt="0"/>
      <dgm:spPr bwMode="auto"/>
    </dgm:pt>
    <dgm:pt modelId="{FB9D10D5-8A8C-47AC-8591-8C25F38AAB67}" type="pres">
      <dgm:prSet presAssocID="{333A2358-E93B-4AE8-BEF7-AB3F8161A716}" presName="parTx" presStyleLbl="node1" presStyleIdx="1" presStyleCnt="3">
        <dgm:presLayoutVars>
          <dgm:chMax val="0"/>
          <dgm:chPref val="0"/>
          <dgm:bulletEnabled val="1"/>
        </dgm:presLayoutVars>
      </dgm:prSet>
      <dgm:spPr bwMode="auto"/>
    </dgm:pt>
    <dgm:pt modelId="{56D7DE1C-B00A-449B-9CBE-0AF0D1B38C99}" type="pres">
      <dgm:prSet presAssocID="{333A2358-E93B-4AE8-BEF7-AB3F8161A716}" presName="parSh" presStyleLbl="node1" presStyleIdx="2" presStyleCnt="3"/>
      <dgm:spPr bwMode="auto"/>
    </dgm:pt>
    <dgm:pt modelId="{479E17F4-3272-4B0A-B7B1-01D9EBC59705}" type="pres">
      <dgm:prSet presAssocID="{333A2358-E93B-4AE8-BEF7-AB3F8161A716}" presName="desTx" presStyleLbl="fgAcc1" presStyleIdx="2" presStyleCnt="3">
        <dgm:presLayoutVars>
          <dgm:bulletEnabled val="1"/>
        </dgm:presLayoutVars>
      </dgm:prSet>
      <dgm:spPr bwMode="auto"/>
    </dgm:pt>
  </dgm:ptLst>
  <dgm:cxnLst>
    <dgm:cxn modelId="{B5BB7301-2933-48B5-A29C-79651DAB72A6}" type="presOf" srcId="{72F920A1-6FB9-469A-A7CE-BB16EE6261EE}" destId="{479E17F4-3272-4B0A-B7B1-01D9EBC59705}" srcOrd="0" destOrd="0" presId="urn:microsoft.com/office/officeart/2005/8/layout/process3"/>
    <dgm:cxn modelId="{64EB2604-CB3D-4589-9332-2BD4BB6EF331}" type="presOf" srcId="{4AE0E8DD-9D78-46E7-8ECC-EEE813EB0537}" destId="{754FF539-31B6-455A-A471-94F4ECCAFF8C}" srcOrd="1" destOrd="0" presId="urn:microsoft.com/office/officeart/2005/8/layout/process3"/>
    <dgm:cxn modelId="{D59B0818-B2A5-4BBE-B653-609C2B4C963A}" type="presOf" srcId="{333A2358-E93B-4AE8-BEF7-AB3F8161A716}" destId="{FB9D10D5-8A8C-47AC-8591-8C25F38AAB67}" srcOrd="0" destOrd="0" presId="urn:microsoft.com/office/officeart/2005/8/layout/process3"/>
    <dgm:cxn modelId="{D7F14422-BE95-4970-BA61-5547480FD30A}" srcId="{4AE0E8DD-9D78-46E7-8ECC-EEE813EB0537}" destId="{513AD59D-F4C7-4DA2-BBDE-C310F93FA94D}" srcOrd="0" destOrd="0" parTransId="{138EED18-6D09-4FF5-B09B-0422CCB1BE5F}" sibTransId="{F9069D41-FB61-4F40-B255-A38A64D6D790}"/>
    <dgm:cxn modelId="{5635E823-3424-4039-A873-62128FAC9B72}" type="presOf" srcId="{C74D5EAE-4B6B-416F-9309-E13884168FC2}" destId="{90A4B7FC-F33A-45DE-ABF3-4FFBD95C3015}" srcOrd="0" destOrd="0" presId="urn:microsoft.com/office/officeart/2005/8/layout/process3"/>
    <dgm:cxn modelId="{E3B0CA25-7F72-417F-A4FB-8D46A54D86FF}" srcId="{4AE0E8DD-9D78-46E7-8ECC-EEE813EB0537}" destId="{024467E5-00D2-4CA5-8E39-7D7FC03FED74}" srcOrd="1" destOrd="0" parTransId="{DA46E356-8CD6-4832-A37B-2992E5D799D0}" sibTransId="{6F5AEAEA-09BA-4781-AC74-03D8473DD749}"/>
    <dgm:cxn modelId="{10BD1128-071D-4BA6-BDA0-24C4711EC8AE}" type="presOf" srcId="{C25998CE-D0F8-4EF1-A3D0-A82B0B28F5C4}" destId="{E8189A1B-C41C-4577-BFEE-65EF130EC9CD}" srcOrd="0" destOrd="0" presId="urn:microsoft.com/office/officeart/2005/8/layout/process3"/>
    <dgm:cxn modelId="{A0E7B92E-0AF7-4CD3-B62C-5561CBAE67D6}" type="presOf" srcId="{C25998CE-D0F8-4EF1-A3D0-A82B0B28F5C4}" destId="{39A0A1A0-0D81-4303-BB51-CF6A77A370E9}" srcOrd="1" destOrd="0" presId="urn:microsoft.com/office/officeart/2005/8/layout/process3"/>
    <dgm:cxn modelId="{72658336-386D-4EC3-B573-7BA25F2575DB}" srcId="{333A2358-E93B-4AE8-BEF7-AB3F8161A716}" destId="{72F920A1-6FB9-469A-A7CE-BB16EE6261EE}" srcOrd="0" destOrd="0" parTransId="{75D25474-5E55-4F4A-AF85-57B62010734A}" sibTransId="{103DC92A-A394-4628-8B60-BBBC5A347665}"/>
    <dgm:cxn modelId="{3CDA5F4F-202D-43F6-A6B0-17968641461A}" type="presOf" srcId="{C961B181-687F-4339-ACE6-8998978665FB}" destId="{B8797216-4525-4B69-B51F-7381E0DE8C34}" srcOrd="0" destOrd="0" presId="urn:microsoft.com/office/officeart/2005/8/layout/process3"/>
    <dgm:cxn modelId="{299EB357-225E-4ED3-807D-43853071EC47}" srcId="{0D5A6E8D-8A86-4217-96C7-7F8788065B3B}" destId="{4AE0E8DD-9D78-46E7-8ECC-EEE813EB0537}" srcOrd="0" destOrd="0" parTransId="{038F7F30-B0B7-46E8-9129-0807A488250C}" sibTransId="{C961B181-687F-4339-ACE6-8998978665FB}"/>
    <dgm:cxn modelId="{A021A46E-F8E3-4086-94AB-FC12E711A4C1}" type="presOf" srcId="{513AD59D-F4C7-4DA2-BBDE-C310F93FA94D}" destId="{F01B48BC-EEFF-45A1-8340-F36DFBC093FB}" srcOrd="0" destOrd="0" presId="urn:microsoft.com/office/officeart/2005/8/layout/process3"/>
    <dgm:cxn modelId="{E4DFE388-CB07-4619-BF9D-935FE60C6CAC}" type="presOf" srcId="{91B6B3C2-ABF6-4DAD-861A-A0B9F478B9D9}" destId="{0A65F09A-9753-4D57-A50E-9133A78929A9}" srcOrd="1" destOrd="0" presId="urn:microsoft.com/office/officeart/2005/8/layout/process3"/>
    <dgm:cxn modelId="{75164CB3-F5BF-4586-B66B-89DB8F57AE55}" type="presOf" srcId="{4AE0E8DD-9D78-46E7-8ECC-EEE813EB0537}" destId="{F034ED85-EB6F-430B-9CEB-552758400B8A}" srcOrd="0" destOrd="0" presId="urn:microsoft.com/office/officeart/2005/8/layout/process3"/>
    <dgm:cxn modelId="{A96469BA-E6B4-40AF-BFDF-D9C65AD1BD5C}" type="presOf" srcId="{024467E5-00D2-4CA5-8E39-7D7FC03FED74}" destId="{F01B48BC-EEFF-45A1-8340-F36DFBC093FB}" srcOrd="0" destOrd="1" presId="urn:microsoft.com/office/officeart/2005/8/layout/process3"/>
    <dgm:cxn modelId="{9B264EDD-0D54-4C32-AE64-E701F460A1F2}" type="presOf" srcId="{333A2358-E93B-4AE8-BEF7-AB3F8161A716}" destId="{56D7DE1C-B00A-449B-9CBE-0AF0D1B38C99}" srcOrd="1" destOrd="0" presId="urn:microsoft.com/office/officeart/2005/8/layout/process3"/>
    <dgm:cxn modelId="{0A2398E2-7D5D-4AB6-A47C-35340E1747C7}" type="presOf" srcId="{C961B181-687F-4339-ACE6-8998978665FB}" destId="{7395556B-AA96-408C-9350-F4AF444982F5}" srcOrd="1" destOrd="0" presId="urn:microsoft.com/office/officeart/2005/8/layout/process3"/>
    <dgm:cxn modelId="{B4A051ED-E29F-4F53-AAE8-AB4C178668CE}" srcId="{91B6B3C2-ABF6-4DAD-861A-A0B9F478B9D9}" destId="{C74D5EAE-4B6B-416F-9309-E13884168FC2}" srcOrd="0" destOrd="0" parTransId="{3D1C74D0-117A-4E48-9E89-D7401B5F599B}" sibTransId="{F205C192-3757-44F8-81F8-CA082A51314B}"/>
    <dgm:cxn modelId="{8C5EC2F0-B295-4370-8E90-999EA024233D}" srcId="{0D5A6E8D-8A86-4217-96C7-7F8788065B3B}" destId="{91B6B3C2-ABF6-4DAD-861A-A0B9F478B9D9}" srcOrd="1" destOrd="0" parTransId="{14D34436-4751-4509-A93B-8012BF54029A}" sibTransId="{C25998CE-D0F8-4EF1-A3D0-A82B0B28F5C4}"/>
    <dgm:cxn modelId="{E3D47BF1-6171-49BF-B639-B0EEC0D87EF9}" type="presOf" srcId="{91B6B3C2-ABF6-4DAD-861A-A0B9F478B9D9}" destId="{4080A48B-EB23-493E-895B-25F22B7DF8A4}" srcOrd="0" destOrd="0" presId="urn:microsoft.com/office/officeart/2005/8/layout/process3"/>
    <dgm:cxn modelId="{89B3D8FA-7CFA-4145-8AF5-4E62C762CC33}" srcId="{0D5A6E8D-8A86-4217-96C7-7F8788065B3B}" destId="{333A2358-E93B-4AE8-BEF7-AB3F8161A716}" srcOrd="2" destOrd="0" parTransId="{0830BF43-0D7C-4B44-A48F-185208BE7358}" sibTransId="{F2B7EA96-C443-4134-A4E6-3C0E4DE92888}"/>
    <dgm:cxn modelId="{ACD0DCFD-E1B4-4011-8730-3551DCD238B6}" type="presOf" srcId="{0D5A6E8D-8A86-4217-96C7-7F8788065B3B}" destId="{54EB7548-4911-4B2A-B7D7-9539645B8067}" srcOrd="0" destOrd="0" presId="urn:microsoft.com/office/officeart/2005/8/layout/process3"/>
    <dgm:cxn modelId="{12786541-1E0E-439F-9744-D62C0752D223}" type="presParOf" srcId="{54EB7548-4911-4B2A-B7D7-9539645B8067}" destId="{4081327E-6E61-45D2-A0EA-B46A88749B06}" srcOrd="0" destOrd="0" presId="urn:microsoft.com/office/officeart/2005/8/layout/process3"/>
    <dgm:cxn modelId="{00D3B5B3-6D3B-4A63-9DFD-581569CEFB15}" type="presParOf" srcId="{4081327E-6E61-45D2-A0EA-B46A88749B06}" destId="{F034ED85-EB6F-430B-9CEB-552758400B8A}" srcOrd="0" destOrd="0" presId="urn:microsoft.com/office/officeart/2005/8/layout/process3"/>
    <dgm:cxn modelId="{4058FF92-5150-4F9A-82C6-4E838A3F965A}" type="presParOf" srcId="{4081327E-6E61-45D2-A0EA-B46A88749B06}" destId="{754FF539-31B6-455A-A471-94F4ECCAFF8C}" srcOrd="1" destOrd="0" presId="urn:microsoft.com/office/officeart/2005/8/layout/process3"/>
    <dgm:cxn modelId="{617AD926-32B9-40C4-83AA-1180D0D62CC6}" type="presParOf" srcId="{4081327E-6E61-45D2-A0EA-B46A88749B06}" destId="{F01B48BC-EEFF-45A1-8340-F36DFBC093FB}" srcOrd="2" destOrd="0" presId="urn:microsoft.com/office/officeart/2005/8/layout/process3"/>
    <dgm:cxn modelId="{329D77BA-7763-43C1-AA81-B58591401291}" type="presParOf" srcId="{54EB7548-4911-4B2A-B7D7-9539645B8067}" destId="{B8797216-4525-4B69-B51F-7381E0DE8C34}" srcOrd="1" destOrd="0" presId="urn:microsoft.com/office/officeart/2005/8/layout/process3"/>
    <dgm:cxn modelId="{F20F5714-20F8-4E3B-96C1-EEC49E85B0AF}" type="presParOf" srcId="{B8797216-4525-4B69-B51F-7381E0DE8C34}" destId="{7395556B-AA96-408C-9350-F4AF444982F5}" srcOrd="0" destOrd="0" presId="urn:microsoft.com/office/officeart/2005/8/layout/process3"/>
    <dgm:cxn modelId="{E2F5A004-53E9-4465-9DA4-0F450313F853}" type="presParOf" srcId="{54EB7548-4911-4B2A-B7D7-9539645B8067}" destId="{B02D944F-DF9F-4362-B569-F46257A01AD8}" srcOrd="2" destOrd="0" presId="urn:microsoft.com/office/officeart/2005/8/layout/process3"/>
    <dgm:cxn modelId="{0AC243E9-ED98-4871-BFF2-3218CF491EFC}" type="presParOf" srcId="{B02D944F-DF9F-4362-B569-F46257A01AD8}" destId="{4080A48B-EB23-493E-895B-25F22B7DF8A4}" srcOrd="0" destOrd="0" presId="urn:microsoft.com/office/officeart/2005/8/layout/process3"/>
    <dgm:cxn modelId="{B2998CAD-FA5F-40FE-BD4E-9DB509A6B760}" type="presParOf" srcId="{B02D944F-DF9F-4362-B569-F46257A01AD8}" destId="{0A65F09A-9753-4D57-A50E-9133A78929A9}" srcOrd="1" destOrd="0" presId="urn:microsoft.com/office/officeart/2005/8/layout/process3"/>
    <dgm:cxn modelId="{51B2AD43-76DC-43C5-AE09-DCCB2828B23D}" type="presParOf" srcId="{B02D944F-DF9F-4362-B569-F46257A01AD8}" destId="{90A4B7FC-F33A-45DE-ABF3-4FFBD95C3015}" srcOrd="2" destOrd="0" presId="urn:microsoft.com/office/officeart/2005/8/layout/process3"/>
    <dgm:cxn modelId="{24BCCD9A-869C-403B-B409-9A262BBCB86B}" type="presParOf" srcId="{54EB7548-4911-4B2A-B7D7-9539645B8067}" destId="{E8189A1B-C41C-4577-BFEE-65EF130EC9CD}" srcOrd="3" destOrd="0" presId="urn:microsoft.com/office/officeart/2005/8/layout/process3"/>
    <dgm:cxn modelId="{2892A700-00BD-48DC-9D38-02A0923BDF0A}" type="presParOf" srcId="{E8189A1B-C41C-4577-BFEE-65EF130EC9CD}" destId="{39A0A1A0-0D81-4303-BB51-CF6A77A370E9}" srcOrd="0" destOrd="0" presId="urn:microsoft.com/office/officeart/2005/8/layout/process3"/>
    <dgm:cxn modelId="{CF2CD0D0-059A-46EF-AEFF-834BBAF6391C}" type="presParOf" srcId="{54EB7548-4911-4B2A-B7D7-9539645B8067}" destId="{D02C95C4-6BA0-420D-A3A3-6758BA78FA0E}" srcOrd="4" destOrd="0" presId="urn:microsoft.com/office/officeart/2005/8/layout/process3"/>
    <dgm:cxn modelId="{89534BC1-AB3E-4F90-9A4C-BC57EFB32C1A}" type="presParOf" srcId="{D02C95C4-6BA0-420D-A3A3-6758BA78FA0E}" destId="{FB9D10D5-8A8C-47AC-8591-8C25F38AAB67}" srcOrd="0" destOrd="0" presId="urn:microsoft.com/office/officeart/2005/8/layout/process3"/>
    <dgm:cxn modelId="{42BFB982-7519-4F46-B4FF-7CD005DA7AE6}" type="presParOf" srcId="{D02C95C4-6BA0-420D-A3A3-6758BA78FA0E}" destId="{56D7DE1C-B00A-449B-9CBE-0AF0D1B38C99}" srcOrd="1" destOrd="0" presId="urn:microsoft.com/office/officeart/2005/8/layout/process3"/>
    <dgm:cxn modelId="{B9474926-5812-45C5-8121-D86CF4C27C5A}" type="presParOf" srcId="{D02C95C4-6BA0-420D-A3A3-6758BA78FA0E}" destId="{479E17F4-3272-4B0A-B7B1-01D9EBC59705}" srcOrd="2" destOrd="0" presId="urn:microsoft.com/office/officeart/2005/8/layout/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D5C5A76-52A6-9748-9B8F-4D1D84A02BDF}" type="doc">
      <dgm:prSet loTypeId="urn:microsoft.com/office/officeart/2005/8/layout/hierarchy2" loCatId="" qsTypeId="urn:microsoft.com/office/officeart/2005/8/quickstyle/3d5#2" qsCatId="3D" csTypeId="urn:microsoft.com/office/officeart/2005/8/colors/accent2_3" csCatId="accent2" phldr="1"/>
      <dgm:spPr bwMode="auto"/>
      <dgm:t>
        <a:bodyPr/>
        <a:lstStyle/>
        <a:p>
          <a:pPr>
            <a:defRPr/>
          </a:pPr>
          <a:endParaRPr lang="en-GB"/>
        </a:p>
      </dgm:t>
    </dgm:pt>
    <dgm:pt modelId="{46CFB15C-134E-C047-B217-2196A62014FE}">
      <dgm:prSet phldrT="[Text]" custT="1"/>
      <dgm:spPr bwMode="auto"/>
      <dgm:t>
        <a:bodyPr/>
        <a:lstStyle/>
        <a:p>
          <a:pPr>
            <a:defRPr/>
          </a:pPr>
          <a:r>
            <a:rPr lang="en-GB" sz="2300">
              <a:latin typeface="Arial"/>
              <a:cs typeface="Arial"/>
            </a:rPr>
            <a:t>Interbull SC</a:t>
          </a:r>
          <a:endParaRPr/>
        </a:p>
        <a:p>
          <a:pPr>
            <a:defRPr/>
          </a:pPr>
          <a:r>
            <a:rPr lang="en-GB" sz="2300">
              <a:latin typeface="Arial"/>
              <a:cs typeface="Arial"/>
            </a:rPr>
            <a:t>9 members</a:t>
          </a:r>
          <a:endParaRPr/>
        </a:p>
      </dgm:t>
    </dgm:pt>
    <dgm:pt modelId="{F47728E0-DE35-DE4B-8F16-CF1F23535177}" type="parTrans" cxnId="{E5DF3F1C-4722-374C-96DD-2B2C6D37E5BA}">
      <dgm:prSet/>
      <dgm:spPr bwMode="auto"/>
      <dgm:t>
        <a:bodyPr/>
        <a:lstStyle/>
        <a:p>
          <a:pPr>
            <a:defRPr/>
          </a:pPr>
          <a:endParaRPr lang="en-GB"/>
        </a:p>
      </dgm:t>
    </dgm:pt>
    <dgm:pt modelId="{1FCAACF6-8D5D-5C44-B016-769F1B8F1EA8}" type="sibTrans" cxnId="{E5DF3F1C-4722-374C-96DD-2B2C6D37E5BA}">
      <dgm:prSet/>
      <dgm:spPr bwMode="auto"/>
      <dgm:t>
        <a:bodyPr/>
        <a:lstStyle/>
        <a:p>
          <a:pPr>
            <a:defRPr/>
          </a:pPr>
          <a:endParaRPr lang="en-GB"/>
        </a:p>
      </dgm:t>
    </dgm:pt>
    <dgm:pt modelId="{9C92814B-D70B-1045-A396-F62975B47955}">
      <dgm:prSet phldrT="[Text]"/>
      <dgm:spPr bwMode="auto"/>
      <dgm:t>
        <a:bodyPr/>
        <a:lstStyle/>
        <a:p>
          <a:pPr>
            <a:defRPr/>
          </a:pPr>
          <a:r>
            <a:rPr lang="en-GB">
              <a:latin typeface="Arial"/>
              <a:cs typeface="Arial"/>
            </a:rPr>
            <a:t>5 Groups (Comm/TF/WG)</a:t>
          </a:r>
          <a:endParaRPr/>
        </a:p>
      </dgm:t>
    </dgm:pt>
    <dgm:pt modelId="{3A581423-C40F-A244-9869-2678FAE0D635}" type="parTrans" cxnId="{14BB156A-67C3-A74A-9A19-940E8CD11026}">
      <dgm:prSet/>
      <dgm:spPr bwMode="auto"/>
      <dgm:t>
        <a:bodyPr/>
        <a:lstStyle/>
        <a:p>
          <a:pPr>
            <a:defRPr/>
          </a:pPr>
          <a:endParaRPr lang="en-GB"/>
        </a:p>
      </dgm:t>
    </dgm:pt>
    <dgm:pt modelId="{D174FA54-F792-D341-BB04-1C730AEAE3D6}" type="sibTrans" cxnId="{14BB156A-67C3-A74A-9A19-940E8CD11026}">
      <dgm:prSet/>
      <dgm:spPr bwMode="auto"/>
      <dgm:t>
        <a:bodyPr/>
        <a:lstStyle/>
        <a:p>
          <a:pPr>
            <a:defRPr/>
          </a:pPr>
          <a:endParaRPr lang="en-GB"/>
        </a:p>
      </dgm:t>
    </dgm:pt>
    <dgm:pt modelId="{982E24BA-AE66-F948-AEBE-8D58A0D8917B}">
      <dgm:prSet phldrT="[Text]"/>
      <dgm:spPr bwMode="auto"/>
      <dgm:t>
        <a:bodyPr/>
        <a:lstStyle/>
        <a:p>
          <a:pPr>
            <a:defRPr/>
          </a:pPr>
          <a:r>
            <a:rPr lang="en-GB">
              <a:latin typeface="Arial"/>
              <a:cs typeface="Arial"/>
            </a:rPr>
            <a:t>Technical</a:t>
          </a:r>
          <a:endParaRPr/>
        </a:p>
        <a:p>
          <a:pPr>
            <a:defRPr/>
          </a:pPr>
          <a:r>
            <a:rPr lang="en-GB">
              <a:latin typeface="Arial"/>
              <a:cs typeface="Arial"/>
            </a:rPr>
            <a:t>Committee</a:t>
          </a:r>
          <a:endParaRPr/>
        </a:p>
        <a:p>
          <a:pPr>
            <a:defRPr/>
          </a:pPr>
          <a:r>
            <a:rPr lang="en-GB">
              <a:latin typeface="Arial"/>
              <a:cs typeface="Arial"/>
            </a:rPr>
            <a:t>8 members*</a:t>
          </a:r>
          <a:endParaRPr/>
        </a:p>
      </dgm:t>
    </dgm:pt>
    <dgm:pt modelId="{99D52EF3-EA6B-C146-8014-19F3358FB0A0}" type="parTrans" cxnId="{07FE210F-AE74-934C-82ED-3E5353049631}">
      <dgm:prSet/>
      <dgm:spPr bwMode="auto"/>
      <dgm:t>
        <a:bodyPr/>
        <a:lstStyle/>
        <a:p>
          <a:pPr>
            <a:defRPr/>
          </a:pPr>
          <a:endParaRPr lang="en-GB"/>
        </a:p>
      </dgm:t>
    </dgm:pt>
    <dgm:pt modelId="{DF7E0306-FBCF-9249-80E2-F5126929AE4D}" type="sibTrans" cxnId="{07FE210F-AE74-934C-82ED-3E5353049631}">
      <dgm:prSet/>
      <dgm:spPr bwMode="auto"/>
      <dgm:t>
        <a:bodyPr/>
        <a:lstStyle/>
        <a:p>
          <a:pPr>
            <a:defRPr/>
          </a:pPr>
          <a:endParaRPr lang="en-GB"/>
        </a:p>
      </dgm:t>
    </dgm:pt>
    <dgm:pt modelId="{50BA0E6B-3AD8-4E68-89B8-650DE42E34BC}">
      <dgm:prSet phldrT="[Text]"/>
      <dgm:spPr bwMode="auto"/>
      <dgm:t>
        <a:bodyPr/>
        <a:lstStyle/>
        <a:p>
          <a:pPr>
            <a:defRPr/>
          </a:pPr>
          <a:r>
            <a:rPr lang="en-GB">
              <a:latin typeface="Arial"/>
              <a:cs typeface="Arial"/>
            </a:rPr>
            <a:t>4 Technical Working Groups</a:t>
          </a:r>
          <a:endParaRPr/>
        </a:p>
      </dgm:t>
    </dgm:pt>
    <dgm:pt modelId="{31D8389B-F22E-40C4-A0C9-0066FDA22124}" type="parTrans" cxnId="{22C4A507-4972-48DE-B562-7C0F8776DC89}">
      <dgm:prSet/>
      <dgm:spPr bwMode="auto"/>
      <dgm:t>
        <a:bodyPr/>
        <a:lstStyle/>
        <a:p>
          <a:pPr>
            <a:defRPr/>
          </a:pPr>
          <a:endParaRPr lang="en-AU"/>
        </a:p>
      </dgm:t>
    </dgm:pt>
    <dgm:pt modelId="{5679A08A-108D-42C0-A3D3-7ACC204A0457}" type="sibTrans" cxnId="{22C4A507-4972-48DE-B562-7C0F8776DC89}">
      <dgm:prSet/>
      <dgm:spPr bwMode="auto"/>
      <dgm:t>
        <a:bodyPr/>
        <a:lstStyle/>
        <a:p>
          <a:pPr>
            <a:defRPr/>
          </a:pPr>
          <a:endParaRPr lang="en-AU"/>
        </a:p>
      </dgm:t>
    </dgm:pt>
    <dgm:pt modelId="{1C2E3941-8428-0943-A35A-43F500E5A9AC}" type="pres">
      <dgm:prSet presAssocID="{9D5C5A76-52A6-9748-9B8F-4D1D84A02BDF}" presName="diagram" presStyleCnt="0">
        <dgm:presLayoutVars>
          <dgm:chPref val="1"/>
          <dgm:dir/>
          <dgm:animOne val="branch"/>
          <dgm:animLvl val="lvl"/>
          <dgm:resizeHandles val="exact"/>
        </dgm:presLayoutVars>
      </dgm:prSet>
      <dgm:spPr bwMode="auto"/>
    </dgm:pt>
    <dgm:pt modelId="{FA48E771-86CE-4F4A-99CF-18AFE310E881}" type="pres">
      <dgm:prSet presAssocID="{46CFB15C-134E-C047-B217-2196A62014FE}" presName="root1" presStyleCnt="0"/>
      <dgm:spPr bwMode="auto"/>
    </dgm:pt>
    <dgm:pt modelId="{01050B4A-6474-164D-95F3-E59200459A24}" type="pres">
      <dgm:prSet presAssocID="{46CFB15C-134E-C047-B217-2196A62014FE}" presName="LevelOneTextNode" presStyleLbl="node0" presStyleIdx="0" presStyleCnt="1" custLinFactY="-50695" custLinFactNeighborX="-36104" custLinFactNeighborY="-100000">
        <dgm:presLayoutVars>
          <dgm:chPref val="3"/>
        </dgm:presLayoutVars>
      </dgm:prSet>
      <dgm:spPr bwMode="auto"/>
    </dgm:pt>
    <dgm:pt modelId="{B89EF7BE-DD14-C74C-B76D-DFD0B27F9977}" type="pres">
      <dgm:prSet presAssocID="{46CFB15C-134E-C047-B217-2196A62014FE}" presName="level2hierChild" presStyleCnt="0"/>
      <dgm:spPr bwMode="auto"/>
    </dgm:pt>
    <dgm:pt modelId="{5C335C77-04C1-9640-8D38-5CE2BC79FF7D}" type="pres">
      <dgm:prSet presAssocID="{3A581423-C40F-A244-9869-2678FAE0D635}" presName="conn2-1" presStyleLbl="parChTrans1D2" presStyleIdx="0" presStyleCnt="2"/>
      <dgm:spPr bwMode="auto"/>
    </dgm:pt>
    <dgm:pt modelId="{8BAE09A3-D22E-184A-B835-E8180C11A011}" type="pres">
      <dgm:prSet presAssocID="{3A581423-C40F-A244-9869-2678FAE0D635}" presName="connTx" presStyleLbl="parChTrans1D2" presStyleIdx="0" presStyleCnt="2"/>
      <dgm:spPr bwMode="auto"/>
    </dgm:pt>
    <dgm:pt modelId="{70A9C2C8-3323-AD48-989F-9A8E9827982C}" type="pres">
      <dgm:prSet presAssocID="{9C92814B-D70B-1045-A396-F62975B47955}" presName="root2" presStyleCnt="0"/>
      <dgm:spPr bwMode="auto"/>
    </dgm:pt>
    <dgm:pt modelId="{249FE23B-8EDA-1342-B42A-92B6D2555464}" type="pres">
      <dgm:prSet presAssocID="{9C92814B-D70B-1045-A396-F62975B47955}" presName="LevelTwoTextNode" presStyleLbl="node2" presStyleIdx="0" presStyleCnt="2">
        <dgm:presLayoutVars>
          <dgm:chPref val="3"/>
        </dgm:presLayoutVars>
      </dgm:prSet>
      <dgm:spPr bwMode="auto"/>
    </dgm:pt>
    <dgm:pt modelId="{AD4F0EF0-D906-234B-9531-DEFAB815E74E}" type="pres">
      <dgm:prSet presAssocID="{9C92814B-D70B-1045-A396-F62975B47955}" presName="level3hierChild" presStyleCnt="0"/>
      <dgm:spPr bwMode="auto"/>
    </dgm:pt>
    <dgm:pt modelId="{C9879296-F2F2-4345-A07A-473D26BBD365}" type="pres">
      <dgm:prSet presAssocID="{99D52EF3-EA6B-C146-8014-19F3358FB0A0}" presName="conn2-1" presStyleLbl="parChTrans1D2" presStyleIdx="1" presStyleCnt="2"/>
      <dgm:spPr bwMode="auto"/>
    </dgm:pt>
    <dgm:pt modelId="{3444D96B-D0AB-4743-A239-B1C6AC54346E}" type="pres">
      <dgm:prSet presAssocID="{99D52EF3-EA6B-C146-8014-19F3358FB0A0}" presName="connTx" presStyleLbl="parChTrans1D2" presStyleIdx="1" presStyleCnt="2"/>
      <dgm:spPr bwMode="auto"/>
    </dgm:pt>
    <dgm:pt modelId="{9CBA2379-BB50-B94E-8BAE-74B12420FAF9}" type="pres">
      <dgm:prSet presAssocID="{982E24BA-AE66-F948-AEBE-8D58A0D8917B}" presName="root2" presStyleCnt="0"/>
      <dgm:spPr bwMode="auto"/>
    </dgm:pt>
    <dgm:pt modelId="{ED8E66FA-FE3A-E84F-96BF-2EB9937F8751}" type="pres">
      <dgm:prSet presAssocID="{982E24BA-AE66-F948-AEBE-8D58A0D8917B}" presName="LevelTwoTextNode" presStyleLbl="node2" presStyleIdx="1" presStyleCnt="2">
        <dgm:presLayoutVars>
          <dgm:chPref val="3"/>
        </dgm:presLayoutVars>
      </dgm:prSet>
      <dgm:spPr bwMode="auto"/>
    </dgm:pt>
    <dgm:pt modelId="{9F5BF1F6-0DEC-4345-A6C6-5BC5FB9AF617}" type="pres">
      <dgm:prSet presAssocID="{982E24BA-AE66-F948-AEBE-8D58A0D8917B}" presName="level3hierChild" presStyleCnt="0"/>
      <dgm:spPr bwMode="auto"/>
    </dgm:pt>
    <dgm:pt modelId="{0AA9EAC6-4529-4CFC-82F2-F4173F8A2967}" type="pres">
      <dgm:prSet presAssocID="{31D8389B-F22E-40C4-A0C9-0066FDA22124}" presName="conn2-1" presStyleLbl="parChTrans1D3" presStyleIdx="0" presStyleCnt="1"/>
      <dgm:spPr bwMode="auto"/>
    </dgm:pt>
    <dgm:pt modelId="{21A17C38-74DA-4E79-918D-4968FCA64BA6}" type="pres">
      <dgm:prSet presAssocID="{31D8389B-F22E-40C4-A0C9-0066FDA22124}" presName="connTx" presStyleLbl="parChTrans1D3" presStyleIdx="0" presStyleCnt="1"/>
      <dgm:spPr bwMode="auto"/>
    </dgm:pt>
    <dgm:pt modelId="{DA6B837F-D566-4214-B65C-E11AE3592D7C}" type="pres">
      <dgm:prSet presAssocID="{50BA0E6B-3AD8-4E68-89B8-650DE42E34BC}" presName="root2" presStyleCnt="0"/>
      <dgm:spPr bwMode="auto"/>
    </dgm:pt>
    <dgm:pt modelId="{3436C6DE-A32D-4D09-9B0E-9634AC934722}" type="pres">
      <dgm:prSet presAssocID="{50BA0E6B-3AD8-4E68-89B8-650DE42E34BC}" presName="LevelTwoTextNode" presStyleLbl="node3" presStyleIdx="0" presStyleCnt="1">
        <dgm:presLayoutVars>
          <dgm:chPref val="3"/>
        </dgm:presLayoutVars>
      </dgm:prSet>
      <dgm:spPr bwMode="auto"/>
    </dgm:pt>
    <dgm:pt modelId="{B8E1EFC3-02D8-4984-8A10-0A7693F447D0}" type="pres">
      <dgm:prSet presAssocID="{50BA0E6B-3AD8-4E68-89B8-650DE42E34BC}" presName="level3hierChild" presStyleCnt="0"/>
      <dgm:spPr bwMode="auto"/>
    </dgm:pt>
  </dgm:ptLst>
  <dgm:cxnLst>
    <dgm:cxn modelId="{22C4A507-4972-48DE-B562-7C0F8776DC89}" srcId="{982E24BA-AE66-F948-AEBE-8D58A0D8917B}" destId="{50BA0E6B-3AD8-4E68-89B8-650DE42E34BC}" srcOrd="0" destOrd="0" parTransId="{31D8389B-F22E-40C4-A0C9-0066FDA22124}" sibTransId="{5679A08A-108D-42C0-A3D3-7ACC204A0457}"/>
    <dgm:cxn modelId="{07FE210F-AE74-934C-82ED-3E5353049631}" srcId="{46CFB15C-134E-C047-B217-2196A62014FE}" destId="{982E24BA-AE66-F948-AEBE-8D58A0D8917B}" srcOrd="1" destOrd="0" parTransId="{99D52EF3-EA6B-C146-8014-19F3358FB0A0}" sibTransId="{DF7E0306-FBCF-9249-80E2-F5126929AE4D}"/>
    <dgm:cxn modelId="{E5DF3F1C-4722-374C-96DD-2B2C6D37E5BA}" srcId="{9D5C5A76-52A6-9748-9B8F-4D1D84A02BDF}" destId="{46CFB15C-134E-C047-B217-2196A62014FE}" srcOrd="0" destOrd="0" parTransId="{F47728E0-DE35-DE4B-8F16-CF1F23535177}" sibTransId="{1FCAACF6-8D5D-5C44-B016-769F1B8F1EA8}"/>
    <dgm:cxn modelId="{E3D95C2D-6665-8048-8CB3-CD2615DF0CC0}" type="presOf" srcId="{3A581423-C40F-A244-9869-2678FAE0D635}" destId="{5C335C77-04C1-9640-8D38-5CE2BC79FF7D}" srcOrd="0" destOrd="0" presId="urn:microsoft.com/office/officeart/2005/8/layout/hierarchy2"/>
    <dgm:cxn modelId="{4FDE1D56-E6DA-9D49-814D-0EF97CC707AB}" type="presOf" srcId="{3A581423-C40F-A244-9869-2678FAE0D635}" destId="{8BAE09A3-D22E-184A-B835-E8180C11A011}" srcOrd="1" destOrd="0" presId="urn:microsoft.com/office/officeart/2005/8/layout/hierarchy2"/>
    <dgm:cxn modelId="{E63B4358-B1F4-4F44-AA24-B3EE0E1508DE}" type="presOf" srcId="{50BA0E6B-3AD8-4E68-89B8-650DE42E34BC}" destId="{3436C6DE-A32D-4D09-9B0E-9634AC934722}" srcOrd="0" destOrd="0" presId="urn:microsoft.com/office/officeart/2005/8/layout/hierarchy2"/>
    <dgm:cxn modelId="{14BB156A-67C3-A74A-9A19-940E8CD11026}" srcId="{46CFB15C-134E-C047-B217-2196A62014FE}" destId="{9C92814B-D70B-1045-A396-F62975B47955}" srcOrd="0" destOrd="0" parTransId="{3A581423-C40F-A244-9869-2678FAE0D635}" sibTransId="{D174FA54-F792-D341-BB04-1C730AEAE3D6}"/>
    <dgm:cxn modelId="{59A46E84-3807-D84D-8D7D-8D8BCE9D96D8}" type="presOf" srcId="{9D5C5A76-52A6-9748-9B8F-4D1D84A02BDF}" destId="{1C2E3941-8428-0943-A35A-43F500E5A9AC}" srcOrd="0" destOrd="0" presId="urn:microsoft.com/office/officeart/2005/8/layout/hierarchy2"/>
    <dgm:cxn modelId="{1C986DAB-5B81-3B49-AD1A-F6DA09E7443D}" type="presOf" srcId="{31D8389B-F22E-40C4-A0C9-0066FDA22124}" destId="{0AA9EAC6-4529-4CFC-82F2-F4173F8A2967}" srcOrd="0" destOrd="0" presId="urn:microsoft.com/office/officeart/2005/8/layout/hierarchy2"/>
    <dgm:cxn modelId="{E3061EAC-EA19-7F4F-8861-5DB1064E5BE4}" type="presOf" srcId="{9C92814B-D70B-1045-A396-F62975B47955}" destId="{249FE23B-8EDA-1342-B42A-92B6D2555464}" srcOrd="0" destOrd="0" presId="urn:microsoft.com/office/officeart/2005/8/layout/hierarchy2"/>
    <dgm:cxn modelId="{E48CD1B4-6E3D-1441-99AF-A16698B1528D}" type="presOf" srcId="{99D52EF3-EA6B-C146-8014-19F3358FB0A0}" destId="{C9879296-F2F2-4345-A07A-473D26BBD365}" srcOrd="0" destOrd="0" presId="urn:microsoft.com/office/officeart/2005/8/layout/hierarchy2"/>
    <dgm:cxn modelId="{B5FCF9B7-3B68-AC49-95AF-5CBD81D05544}" type="presOf" srcId="{31D8389B-F22E-40C4-A0C9-0066FDA22124}" destId="{21A17C38-74DA-4E79-918D-4968FCA64BA6}" srcOrd="1" destOrd="0" presId="urn:microsoft.com/office/officeart/2005/8/layout/hierarchy2"/>
    <dgm:cxn modelId="{274A28B9-58BC-A946-9398-C795CFA3AFC9}" type="presOf" srcId="{46CFB15C-134E-C047-B217-2196A62014FE}" destId="{01050B4A-6474-164D-95F3-E59200459A24}" srcOrd="0" destOrd="0" presId="urn:microsoft.com/office/officeart/2005/8/layout/hierarchy2"/>
    <dgm:cxn modelId="{0C0F3AD1-A6C1-9C45-9931-8224262F0086}" type="presOf" srcId="{99D52EF3-EA6B-C146-8014-19F3358FB0A0}" destId="{3444D96B-D0AB-4743-A239-B1C6AC54346E}" srcOrd="1" destOrd="0" presId="urn:microsoft.com/office/officeart/2005/8/layout/hierarchy2"/>
    <dgm:cxn modelId="{05F8C1F4-EEAD-C24A-B4B9-8D6824A4321E}" type="presOf" srcId="{982E24BA-AE66-F948-AEBE-8D58A0D8917B}" destId="{ED8E66FA-FE3A-E84F-96BF-2EB9937F8751}" srcOrd="0" destOrd="0" presId="urn:microsoft.com/office/officeart/2005/8/layout/hierarchy2"/>
    <dgm:cxn modelId="{5FB78E83-F7DD-8744-A210-F8723CD43C3A}" type="presParOf" srcId="{1C2E3941-8428-0943-A35A-43F500E5A9AC}" destId="{FA48E771-86CE-4F4A-99CF-18AFE310E881}" srcOrd="0" destOrd="0" presId="urn:microsoft.com/office/officeart/2005/8/layout/hierarchy2"/>
    <dgm:cxn modelId="{C47BE3E6-54EB-DC41-BF46-ED67F941D487}" type="presParOf" srcId="{FA48E771-86CE-4F4A-99CF-18AFE310E881}" destId="{01050B4A-6474-164D-95F3-E59200459A24}" srcOrd="0" destOrd="0" presId="urn:microsoft.com/office/officeart/2005/8/layout/hierarchy2"/>
    <dgm:cxn modelId="{2C758EAE-8C25-F442-95E6-1EE9680333CA}" type="presParOf" srcId="{FA48E771-86CE-4F4A-99CF-18AFE310E881}" destId="{B89EF7BE-DD14-C74C-B76D-DFD0B27F9977}" srcOrd="1" destOrd="0" presId="urn:microsoft.com/office/officeart/2005/8/layout/hierarchy2"/>
    <dgm:cxn modelId="{3D0A0E0E-E56D-8946-9C30-F4C5497E8E28}" type="presParOf" srcId="{B89EF7BE-DD14-C74C-B76D-DFD0B27F9977}" destId="{5C335C77-04C1-9640-8D38-5CE2BC79FF7D}" srcOrd="0" destOrd="0" presId="urn:microsoft.com/office/officeart/2005/8/layout/hierarchy2"/>
    <dgm:cxn modelId="{D5DC8901-B4CC-8545-A528-F8DE711B729C}" type="presParOf" srcId="{5C335C77-04C1-9640-8D38-5CE2BC79FF7D}" destId="{8BAE09A3-D22E-184A-B835-E8180C11A011}" srcOrd="0" destOrd="0" presId="urn:microsoft.com/office/officeart/2005/8/layout/hierarchy2"/>
    <dgm:cxn modelId="{25F7854C-EB2D-E549-9DB1-F4C2D05FACE2}" type="presParOf" srcId="{B89EF7BE-DD14-C74C-B76D-DFD0B27F9977}" destId="{70A9C2C8-3323-AD48-989F-9A8E9827982C}" srcOrd="1" destOrd="0" presId="urn:microsoft.com/office/officeart/2005/8/layout/hierarchy2"/>
    <dgm:cxn modelId="{FACD8132-7D60-D04A-84AC-C99DA2712D78}" type="presParOf" srcId="{70A9C2C8-3323-AD48-989F-9A8E9827982C}" destId="{249FE23B-8EDA-1342-B42A-92B6D2555464}" srcOrd="0" destOrd="0" presId="urn:microsoft.com/office/officeart/2005/8/layout/hierarchy2"/>
    <dgm:cxn modelId="{88F47E0A-FC59-BE4E-99FC-553C960C279D}" type="presParOf" srcId="{70A9C2C8-3323-AD48-989F-9A8E9827982C}" destId="{AD4F0EF0-D906-234B-9531-DEFAB815E74E}" srcOrd="1" destOrd="0" presId="urn:microsoft.com/office/officeart/2005/8/layout/hierarchy2"/>
    <dgm:cxn modelId="{DD5BBAC1-561C-9840-873D-C1BDBF3D420E}" type="presParOf" srcId="{B89EF7BE-DD14-C74C-B76D-DFD0B27F9977}" destId="{C9879296-F2F2-4345-A07A-473D26BBD365}" srcOrd="2" destOrd="0" presId="urn:microsoft.com/office/officeart/2005/8/layout/hierarchy2"/>
    <dgm:cxn modelId="{C523D4E2-547F-DD45-9D3F-5F6F1F9A8BA6}" type="presParOf" srcId="{C9879296-F2F2-4345-A07A-473D26BBD365}" destId="{3444D96B-D0AB-4743-A239-B1C6AC54346E}" srcOrd="0" destOrd="0" presId="urn:microsoft.com/office/officeart/2005/8/layout/hierarchy2"/>
    <dgm:cxn modelId="{F95EEF1F-57C0-A242-8819-F674194BE63F}" type="presParOf" srcId="{B89EF7BE-DD14-C74C-B76D-DFD0B27F9977}" destId="{9CBA2379-BB50-B94E-8BAE-74B12420FAF9}" srcOrd="3" destOrd="0" presId="urn:microsoft.com/office/officeart/2005/8/layout/hierarchy2"/>
    <dgm:cxn modelId="{A5154B6B-31B5-CD4B-A057-1DBF33098D89}" type="presParOf" srcId="{9CBA2379-BB50-B94E-8BAE-74B12420FAF9}" destId="{ED8E66FA-FE3A-E84F-96BF-2EB9937F8751}" srcOrd="0" destOrd="0" presId="urn:microsoft.com/office/officeart/2005/8/layout/hierarchy2"/>
    <dgm:cxn modelId="{788AB168-B9A6-BA45-8214-0DFEE16D15A6}" type="presParOf" srcId="{9CBA2379-BB50-B94E-8BAE-74B12420FAF9}" destId="{9F5BF1F6-0DEC-4345-A6C6-5BC5FB9AF617}" srcOrd="1" destOrd="0" presId="urn:microsoft.com/office/officeart/2005/8/layout/hierarchy2"/>
    <dgm:cxn modelId="{8FBB8901-1726-D344-8ABE-6C98A6F83C51}" type="presParOf" srcId="{9F5BF1F6-0DEC-4345-A6C6-5BC5FB9AF617}" destId="{0AA9EAC6-4529-4CFC-82F2-F4173F8A2967}" srcOrd="0" destOrd="0" presId="urn:microsoft.com/office/officeart/2005/8/layout/hierarchy2"/>
    <dgm:cxn modelId="{A1D29F16-90E5-8840-9A17-DF9B0B98A01F}" type="presParOf" srcId="{0AA9EAC6-4529-4CFC-82F2-F4173F8A2967}" destId="{21A17C38-74DA-4E79-918D-4968FCA64BA6}" srcOrd="0" destOrd="0" presId="urn:microsoft.com/office/officeart/2005/8/layout/hierarchy2"/>
    <dgm:cxn modelId="{A93D443B-DE30-8E46-A158-0FF86F7010E1}" type="presParOf" srcId="{9F5BF1F6-0DEC-4345-A6C6-5BC5FB9AF617}" destId="{DA6B837F-D566-4214-B65C-E11AE3592D7C}" srcOrd="1" destOrd="0" presId="urn:microsoft.com/office/officeart/2005/8/layout/hierarchy2"/>
    <dgm:cxn modelId="{3D62B6C6-CEE6-6B47-8725-4E70F909844C}" type="presParOf" srcId="{DA6B837F-D566-4214-B65C-E11AE3592D7C}" destId="{3436C6DE-A32D-4D09-9B0E-9634AC934722}" srcOrd="0" destOrd="0" presId="urn:microsoft.com/office/officeart/2005/8/layout/hierarchy2"/>
    <dgm:cxn modelId="{6DA07F1F-3B7C-3E42-9375-48228860A752}" type="presParOf" srcId="{DA6B837F-D566-4214-B65C-E11AE3592D7C}" destId="{B8E1EFC3-02D8-4984-8A10-0A7693F447D0}"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FF539-31B6-455A-A471-94F4ECCAFF8C}">
      <dsp:nvSpPr>
        <dsp:cNvPr id="0" name=""/>
        <dsp:cNvSpPr/>
      </dsp:nvSpPr>
      <dsp:spPr bwMode="auto">
        <a:xfrm>
          <a:off x="9981" y="3759900"/>
          <a:ext cx="2252130" cy="1036799"/>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rgbClr val="000000"/>
        </a:lnRef>
        <a:fillRef idx="1">
          <a:srgbClr val="000000"/>
        </a:fillRef>
        <a:effectRef idx="0">
          <a:srgbClr val="000000"/>
        </a:effectRef>
        <a:fontRef idx="minor">
          <a:schemeClr val="lt1"/>
        </a:fontRef>
      </dsp:style>
      <dsp:txBody>
        <a:bodyPr spcFirstLastPara="0" vert="horz" wrap="square" lIns="170688" tIns="170688" rIns="170688" bIns="91440" numCol="1" spcCol="1270" anchor="t" anchorCtr="0">
          <a:noAutofit/>
        </a:bodyPr>
        <a:lstStyle/>
        <a:p>
          <a:pPr marL="0" lvl="0" indent="0" algn="l" defTabSz="1066800">
            <a:lnSpc>
              <a:spcPct val="90000"/>
            </a:lnSpc>
            <a:spcBef>
              <a:spcPct val="0"/>
            </a:spcBef>
            <a:spcAft>
              <a:spcPct val="35000"/>
            </a:spcAft>
            <a:buNone/>
            <a:defRPr/>
          </a:pPr>
          <a:r>
            <a:rPr lang="en-AU" sz="2400" kern="1200"/>
            <a:t>Aug ‘23</a:t>
          </a:r>
          <a:endParaRPr sz="2400" kern="1200"/>
        </a:p>
      </dsp:txBody>
      <dsp:txXfrm>
        <a:off x="9981" y="3759900"/>
        <a:ext cx="2252130" cy="691200"/>
      </dsp:txXfrm>
    </dsp:sp>
    <dsp:sp modelId="{F01B48BC-EEFF-45A1-8340-F36DFBC093FB}">
      <dsp:nvSpPr>
        <dsp:cNvPr id="0" name=""/>
        <dsp:cNvSpPr/>
      </dsp:nvSpPr>
      <dsp:spPr bwMode="auto">
        <a:xfrm>
          <a:off x="471261" y="4451099"/>
          <a:ext cx="2252130" cy="1771200"/>
        </a:xfrm>
        <a:prstGeom prst="roundRect">
          <a:avLst>
            <a:gd name="adj" fmla="val 10000"/>
          </a:avLst>
        </a:prstGeom>
        <a:solidFill>
          <a:schemeClr val="accent2">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rgbClr val="000000"/>
        </a:lnRef>
        <a:fillRef idx="1">
          <a:srgbClr val="000000"/>
        </a:fillRef>
        <a:effectRef idx="0">
          <a:srgbClr val="000000"/>
        </a:effectRef>
        <a:fontRef idx="minor"/>
      </dsp:style>
      <dsp:txBody>
        <a:bodyPr spcFirstLastPara="0" vert="horz" wrap="square" lIns="170688" tIns="170688" rIns="170688" bIns="170688" numCol="1" spcCol="1270" anchor="t" anchorCtr="0">
          <a:noAutofit/>
        </a:bodyPr>
        <a:lstStyle/>
        <a:p>
          <a:pPr marL="228600" lvl="1" indent="-228600" algn="l" defTabSz="1066800">
            <a:lnSpc>
              <a:spcPct val="90000"/>
            </a:lnSpc>
            <a:spcBef>
              <a:spcPct val="0"/>
            </a:spcBef>
            <a:spcAft>
              <a:spcPct val="15000"/>
            </a:spcAft>
            <a:buChar char="•"/>
            <a:defRPr/>
          </a:pPr>
          <a:r>
            <a:rPr lang="en-AU" sz="2400" kern="1200"/>
            <a:t>Business Meeting in Lyon</a:t>
          </a:r>
          <a:endParaRPr sz="2400" kern="1200"/>
        </a:p>
      </dsp:txBody>
      <dsp:txXfrm>
        <a:off x="523138" y="4502976"/>
        <a:ext cx="2148376" cy="1667446"/>
      </dsp:txXfrm>
    </dsp:sp>
    <dsp:sp modelId="{B8797216-4525-4B69-B51F-7381E0DE8C34}">
      <dsp:nvSpPr>
        <dsp:cNvPr id="0" name=""/>
        <dsp:cNvSpPr/>
      </dsp:nvSpPr>
      <dsp:spPr bwMode="auto">
        <a:xfrm>
          <a:off x="2603526" y="3825142"/>
          <a:ext cx="723799" cy="560715"/>
        </a:xfrm>
        <a:prstGeom prst="rightArrow">
          <a:avLst>
            <a:gd name="adj1" fmla="val 60000"/>
            <a:gd name="adj2" fmla="val 50000"/>
          </a:avLst>
        </a:prstGeom>
        <a:solidFill>
          <a:schemeClr val="accent2"/>
        </a:solidFill>
        <a:ln>
          <a:noFill/>
        </a:ln>
        <a:effectLst/>
      </dsp:spPr>
      <dsp:style>
        <a:lnRef idx="0">
          <a:srgbClr val="000000"/>
        </a:lnRef>
        <a:fillRef idx="1">
          <a:srgbClr val="000000"/>
        </a:fillRef>
        <a:effectRef idx="0">
          <a:srgbClr val="00000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defRPr/>
          </a:pPr>
          <a:endParaRPr lang="en-AU" sz="1900" kern="1200"/>
        </a:p>
      </dsp:txBody>
      <dsp:txXfrm>
        <a:off x="2603526" y="3937285"/>
        <a:ext cx="555585" cy="336429"/>
      </dsp:txXfrm>
    </dsp:sp>
    <dsp:sp modelId="{0A65F09A-9753-4D57-A50E-9133A78929A9}">
      <dsp:nvSpPr>
        <dsp:cNvPr id="0" name=""/>
        <dsp:cNvSpPr/>
      </dsp:nvSpPr>
      <dsp:spPr bwMode="auto">
        <a:xfrm>
          <a:off x="3627771" y="3759900"/>
          <a:ext cx="2252130" cy="1036799"/>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rgbClr val="000000"/>
        </a:lnRef>
        <a:fillRef idx="1">
          <a:srgbClr val="000000"/>
        </a:fillRef>
        <a:effectRef idx="0">
          <a:srgbClr val="000000"/>
        </a:effectRef>
        <a:fontRef idx="minor">
          <a:schemeClr val="lt1"/>
        </a:fontRef>
      </dsp:style>
      <dsp:txBody>
        <a:bodyPr spcFirstLastPara="0" vert="horz" wrap="square" lIns="170688" tIns="170688" rIns="170688" bIns="91440" numCol="1" spcCol="1270" anchor="t" anchorCtr="0">
          <a:noAutofit/>
        </a:bodyPr>
        <a:lstStyle/>
        <a:p>
          <a:pPr marL="0" lvl="0" indent="0" algn="l" defTabSz="1066800">
            <a:lnSpc>
              <a:spcPct val="90000"/>
            </a:lnSpc>
            <a:spcBef>
              <a:spcPct val="0"/>
            </a:spcBef>
            <a:spcAft>
              <a:spcPct val="35000"/>
            </a:spcAft>
            <a:buNone/>
            <a:defRPr/>
          </a:pPr>
          <a:r>
            <a:rPr lang="en-AU" sz="2400" kern="1200"/>
            <a:t>Sept ‘23</a:t>
          </a:r>
          <a:endParaRPr sz="2400" kern="1200"/>
        </a:p>
      </dsp:txBody>
      <dsp:txXfrm>
        <a:off x="3627771" y="3759900"/>
        <a:ext cx="2252130" cy="691200"/>
      </dsp:txXfrm>
    </dsp:sp>
    <dsp:sp modelId="{90A4B7FC-F33A-45DE-ABF3-4FFBD95C3015}">
      <dsp:nvSpPr>
        <dsp:cNvPr id="0" name=""/>
        <dsp:cNvSpPr/>
      </dsp:nvSpPr>
      <dsp:spPr bwMode="auto">
        <a:xfrm>
          <a:off x="4089051" y="4451099"/>
          <a:ext cx="2252130" cy="1771200"/>
        </a:xfrm>
        <a:prstGeom prst="roundRect">
          <a:avLst>
            <a:gd name="adj" fmla="val 10000"/>
          </a:avLst>
        </a:prstGeom>
        <a:solidFill>
          <a:schemeClr val="accent2">
            <a:lumMod val="20000"/>
            <a:lumOff val="80000"/>
          </a:schemeClr>
        </a:solidFill>
        <a:ln w="25400" cap="flat" cmpd="sng" algn="ctr">
          <a:solidFill>
            <a:schemeClr val="accent1">
              <a:hueOff val="0"/>
              <a:satOff val="0"/>
              <a:lumOff val="0"/>
              <a:alphaOff val="0"/>
            </a:schemeClr>
          </a:solidFill>
          <a:prstDash val="solid"/>
        </a:ln>
        <a:effectLst/>
      </dsp:spPr>
      <dsp:style>
        <a:lnRef idx="2">
          <a:srgbClr val="000000"/>
        </a:lnRef>
        <a:fillRef idx="1">
          <a:srgbClr val="000000"/>
        </a:fillRef>
        <a:effectRef idx="0">
          <a:srgbClr val="000000"/>
        </a:effectRef>
        <a:fontRef idx="minor"/>
      </dsp:style>
      <dsp:txBody>
        <a:bodyPr spcFirstLastPara="0" vert="horz" wrap="square" lIns="170688" tIns="170688" rIns="170688" bIns="170688" numCol="1" spcCol="1270" anchor="t" anchorCtr="0">
          <a:noAutofit/>
        </a:bodyPr>
        <a:lstStyle/>
        <a:p>
          <a:pPr marL="228600" lvl="1" indent="-228600" algn="l" defTabSz="1066800">
            <a:lnSpc>
              <a:spcPct val="90000"/>
            </a:lnSpc>
            <a:spcBef>
              <a:spcPct val="0"/>
            </a:spcBef>
            <a:spcAft>
              <a:spcPct val="15000"/>
            </a:spcAft>
            <a:buChar char="•"/>
            <a:defRPr/>
          </a:pPr>
          <a:r>
            <a:rPr lang="en-AU" sz="2400" kern="1200"/>
            <a:t>Interviews with stakeholders</a:t>
          </a:r>
          <a:endParaRPr sz="2400" kern="1200"/>
        </a:p>
        <a:p>
          <a:pPr marL="228600" lvl="1" indent="-228600" algn="l" defTabSz="1066800">
            <a:lnSpc>
              <a:spcPct val="90000"/>
            </a:lnSpc>
            <a:spcBef>
              <a:spcPct val="0"/>
            </a:spcBef>
            <a:spcAft>
              <a:spcPct val="15000"/>
            </a:spcAft>
            <a:buChar char="•"/>
            <a:defRPr/>
          </a:pPr>
          <a:r>
            <a:rPr lang="en-AU" sz="2400" kern="1200"/>
            <a:t>Survey</a:t>
          </a:r>
          <a:endParaRPr sz="2400" kern="1200"/>
        </a:p>
      </dsp:txBody>
      <dsp:txXfrm>
        <a:off x="4140928" y="4502976"/>
        <a:ext cx="2148376" cy="1667446"/>
      </dsp:txXfrm>
    </dsp:sp>
    <dsp:sp modelId="{E8189A1B-C41C-4577-BFEE-65EF130EC9CD}">
      <dsp:nvSpPr>
        <dsp:cNvPr id="0" name=""/>
        <dsp:cNvSpPr/>
      </dsp:nvSpPr>
      <dsp:spPr bwMode="auto">
        <a:xfrm>
          <a:off x="6221316" y="3825142"/>
          <a:ext cx="723799" cy="560715"/>
        </a:xfrm>
        <a:prstGeom prst="rightArrow">
          <a:avLst>
            <a:gd name="adj1" fmla="val 60000"/>
            <a:gd name="adj2" fmla="val 50000"/>
          </a:avLst>
        </a:prstGeom>
        <a:solidFill>
          <a:schemeClr val="accent2"/>
        </a:solidFill>
        <a:ln>
          <a:noFill/>
        </a:ln>
        <a:effectLst/>
      </dsp:spPr>
      <dsp:style>
        <a:lnRef idx="0">
          <a:srgbClr val="000000"/>
        </a:lnRef>
        <a:fillRef idx="1">
          <a:srgbClr val="000000"/>
        </a:fillRef>
        <a:effectRef idx="0">
          <a:srgbClr val="00000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defRPr/>
          </a:pPr>
          <a:endParaRPr lang="en-AU" sz="1900" kern="1200"/>
        </a:p>
      </dsp:txBody>
      <dsp:txXfrm>
        <a:off x="6221316" y="3937285"/>
        <a:ext cx="555585" cy="336429"/>
      </dsp:txXfrm>
    </dsp:sp>
    <dsp:sp modelId="{56D7DE1C-B00A-449B-9CBE-0AF0D1B38C99}">
      <dsp:nvSpPr>
        <dsp:cNvPr id="0" name=""/>
        <dsp:cNvSpPr/>
      </dsp:nvSpPr>
      <dsp:spPr bwMode="auto">
        <a:xfrm>
          <a:off x="7245560" y="3759900"/>
          <a:ext cx="2252130" cy="1036799"/>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rgbClr val="000000"/>
        </a:lnRef>
        <a:fillRef idx="1">
          <a:srgbClr val="000000"/>
        </a:fillRef>
        <a:effectRef idx="0">
          <a:srgbClr val="000000"/>
        </a:effectRef>
        <a:fontRef idx="minor">
          <a:schemeClr val="lt1"/>
        </a:fontRef>
      </dsp:style>
      <dsp:txBody>
        <a:bodyPr spcFirstLastPara="0" vert="horz" wrap="square" lIns="170688" tIns="170688" rIns="170688" bIns="91440" numCol="1" spcCol="1270" anchor="t" anchorCtr="0">
          <a:noAutofit/>
        </a:bodyPr>
        <a:lstStyle/>
        <a:p>
          <a:pPr marL="0" lvl="0" indent="0" algn="l" defTabSz="1066800">
            <a:lnSpc>
              <a:spcPct val="90000"/>
            </a:lnSpc>
            <a:spcBef>
              <a:spcPct val="0"/>
            </a:spcBef>
            <a:spcAft>
              <a:spcPct val="35000"/>
            </a:spcAft>
            <a:buNone/>
            <a:defRPr/>
          </a:pPr>
          <a:r>
            <a:rPr lang="en-AU" sz="2400" kern="1200"/>
            <a:t>Oct ‘23</a:t>
          </a:r>
          <a:endParaRPr sz="2400" kern="1200"/>
        </a:p>
      </dsp:txBody>
      <dsp:txXfrm>
        <a:off x="7245560" y="3759900"/>
        <a:ext cx="2252130" cy="691200"/>
      </dsp:txXfrm>
    </dsp:sp>
    <dsp:sp modelId="{479E17F4-3272-4B0A-B7B1-01D9EBC59705}">
      <dsp:nvSpPr>
        <dsp:cNvPr id="0" name=""/>
        <dsp:cNvSpPr/>
      </dsp:nvSpPr>
      <dsp:spPr bwMode="auto">
        <a:xfrm>
          <a:off x="7706840" y="4451099"/>
          <a:ext cx="2252130" cy="1771200"/>
        </a:xfrm>
        <a:prstGeom prst="roundRect">
          <a:avLst>
            <a:gd name="adj" fmla="val 10000"/>
          </a:avLst>
        </a:prstGeom>
        <a:solidFill>
          <a:schemeClr val="accent2">
            <a:lumMod val="20000"/>
            <a:lumOff val="80000"/>
          </a:schemeClr>
        </a:solidFill>
        <a:ln w="25400" cap="flat" cmpd="sng" algn="ctr">
          <a:solidFill>
            <a:schemeClr val="accent1">
              <a:hueOff val="0"/>
              <a:satOff val="0"/>
              <a:lumOff val="0"/>
              <a:alphaOff val="0"/>
            </a:schemeClr>
          </a:solidFill>
          <a:prstDash val="solid"/>
        </a:ln>
        <a:effectLst/>
      </dsp:spPr>
      <dsp:style>
        <a:lnRef idx="2">
          <a:srgbClr val="000000"/>
        </a:lnRef>
        <a:fillRef idx="1">
          <a:srgbClr val="000000"/>
        </a:fillRef>
        <a:effectRef idx="0">
          <a:srgbClr val="000000"/>
        </a:effectRef>
        <a:fontRef idx="minor"/>
      </dsp:style>
      <dsp:txBody>
        <a:bodyPr spcFirstLastPara="0" vert="horz" wrap="square" lIns="170688" tIns="170688" rIns="170688" bIns="170688" numCol="1" spcCol="1270" anchor="t" anchorCtr="0">
          <a:noAutofit/>
        </a:bodyPr>
        <a:lstStyle/>
        <a:p>
          <a:pPr marL="228600" lvl="1" indent="-228600" algn="l" defTabSz="1066800">
            <a:lnSpc>
              <a:spcPct val="90000"/>
            </a:lnSpc>
            <a:spcBef>
              <a:spcPct val="0"/>
            </a:spcBef>
            <a:spcAft>
              <a:spcPct val="15000"/>
            </a:spcAft>
            <a:buChar char="•"/>
            <a:defRPr/>
          </a:pPr>
          <a:r>
            <a:rPr lang="en-AU" sz="2400" kern="1200"/>
            <a:t>Workshop in Amsterdam</a:t>
          </a:r>
          <a:endParaRPr sz="2400" kern="1200"/>
        </a:p>
      </dsp:txBody>
      <dsp:txXfrm>
        <a:off x="7758717" y="4502976"/>
        <a:ext cx="2148376" cy="1667446"/>
      </dsp:txXfrm>
    </dsp:sp>
    <dsp:sp modelId="{E83EB602-FD71-4121-8595-027F3FAE824C}">
      <dsp:nvSpPr>
        <dsp:cNvPr id="0" name=""/>
        <dsp:cNvSpPr/>
      </dsp:nvSpPr>
      <dsp:spPr bwMode="auto">
        <a:xfrm>
          <a:off x="9839106" y="3825142"/>
          <a:ext cx="723799" cy="560715"/>
        </a:xfrm>
        <a:prstGeom prst="rightArrow">
          <a:avLst>
            <a:gd name="adj1" fmla="val 60000"/>
            <a:gd name="adj2" fmla="val 50000"/>
          </a:avLst>
        </a:prstGeom>
        <a:solidFill>
          <a:schemeClr val="accent2"/>
        </a:solidFill>
        <a:ln>
          <a:noFill/>
        </a:ln>
        <a:effectLst/>
      </dsp:spPr>
      <dsp:style>
        <a:lnRef idx="0">
          <a:srgbClr val="000000"/>
        </a:lnRef>
        <a:fillRef idx="1">
          <a:srgbClr val="000000"/>
        </a:fillRef>
        <a:effectRef idx="0">
          <a:srgbClr val="00000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defRPr/>
          </a:pPr>
          <a:endParaRPr lang="en-AU" sz="1900" kern="1200"/>
        </a:p>
      </dsp:txBody>
      <dsp:txXfrm>
        <a:off x="9839106" y="3937285"/>
        <a:ext cx="555585" cy="336429"/>
      </dsp:txXfrm>
    </dsp:sp>
    <dsp:sp modelId="{D89826D9-4392-4AA4-A51C-D58E41E47AF4}">
      <dsp:nvSpPr>
        <dsp:cNvPr id="0" name=""/>
        <dsp:cNvSpPr/>
      </dsp:nvSpPr>
      <dsp:spPr bwMode="auto">
        <a:xfrm>
          <a:off x="10863350" y="3759900"/>
          <a:ext cx="2252130" cy="1036799"/>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rgbClr val="000000"/>
        </a:lnRef>
        <a:fillRef idx="1">
          <a:srgbClr val="000000"/>
        </a:fillRef>
        <a:effectRef idx="0">
          <a:srgbClr val="000000"/>
        </a:effectRef>
        <a:fontRef idx="minor">
          <a:schemeClr val="lt1"/>
        </a:fontRef>
      </dsp:style>
      <dsp:txBody>
        <a:bodyPr spcFirstLastPara="0" vert="horz" wrap="square" lIns="170688" tIns="170688" rIns="170688" bIns="91440" numCol="1" spcCol="1270" anchor="t" anchorCtr="0">
          <a:noAutofit/>
        </a:bodyPr>
        <a:lstStyle/>
        <a:p>
          <a:pPr marL="0" lvl="0" indent="0" algn="l" defTabSz="1066800">
            <a:lnSpc>
              <a:spcPct val="90000"/>
            </a:lnSpc>
            <a:spcBef>
              <a:spcPct val="0"/>
            </a:spcBef>
            <a:spcAft>
              <a:spcPct val="35000"/>
            </a:spcAft>
            <a:buNone/>
            <a:defRPr/>
          </a:pPr>
          <a:r>
            <a:rPr lang="en-AU" sz="2400" kern="1200"/>
            <a:t>Nov ‘23</a:t>
          </a:r>
          <a:endParaRPr sz="2400" kern="1200"/>
        </a:p>
      </dsp:txBody>
      <dsp:txXfrm>
        <a:off x="10863350" y="3759900"/>
        <a:ext cx="2252130" cy="691200"/>
      </dsp:txXfrm>
    </dsp:sp>
    <dsp:sp modelId="{D42B2E79-AF72-498D-B3BB-92353C5A4D3D}">
      <dsp:nvSpPr>
        <dsp:cNvPr id="0" name=""/>
        <dsp:cNvSpPr/>
      </dsp:nvSpPr>
      <dsp:spPr bwMode="auto">
        <a:xfrm>
          <a:off x="11324630" y="4451099"/>
          <a:ext cx="2252130" cy="1771200"/>
        </a:xfrm>
        <a:prstGeom prst="roundRect">
          <a:avLst>
            <a:gd name="adj" fmla="val 10000"/>
          </a:avLst>
        </a:prstGeom>
        <a:solidFill>
          <a:schemeClr val="accent2">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rgbClr val="000000"/>
        </a:lnRef>
        <a:fillRef idx="1">
          <a:srgbClr val="000000"/>
        </a:fillRef>
        <a:effectRef idx="0">
          <a:srgbClr val="000000"/>
        </a:effectRef>
        <a:fontRef idx="minor"/>
      </dsp:style>
      <dsp:txBody>
        <a:bodyPr spcFirstLastPara="0" vert="horz" wrap="square" lIns="170688" tIns="170688" rIns="170688" bIns="170688" numCol="1" spcCol="1270" anchor="t" anchorCtr="0">
          <a:noAutofit/>
        </a:bodyPr>
        <a:lstStyle/>
        <a:p>
          <a:pPr marL="228600" lvl="1" indent="-228600" algn="l" defTabSz="1066800">
            <a:lnSpc>
              <a:spcPct val="90000"/>
            </a:lnSpc>
            <a:spcBef>
              <a:spcPct val="0"/>
            </a:spcBef>
            <a:spcAft>
              <a:spcPct val="15000"/>
            </a:spcAft>
            <a:buChar char="•"/>
            <a:defRPr/>
          </a:pPr>
          <a:r>
            <a:rPr lang="en-AU" sz="2400" kern="1200"/>
            <a:t>Draft Strategic Plan</a:t>
          </a:r>
          <a:endParaRPr sz="2400" kern="1200"/>
        </a:p>
      </dsp:txBody>
      <dsp:txXfrm>
        <a:off x="11376507" y="4502976"/>
        <a:ext cx="2148376" cy="1667446"/>
      </dsp:txXfrm>
    </dsp:sp>
    <dsp:sp modelId="{D19C3942-453D-4F5F-A9A7-B720931DFD54}">
      <dsp:nvSpPr>
        <dsp:cNvPr id="0" name=""/>
        <dsp:cNvSpPr/>
      </dsp:nvSpPr>
      <dsp:spPr bwMode="auto">
        <a:xfrm>
          <a:off x="13456895" y="3825142"/>
          <a:ext cx="723799" cy="560715"/>
        </a:xfrm>
        <a:prstGeom prst="rightArrow">
          <a:avLst>
            <a:gd name="adj1" fmla="val 60000"/>
            <a:gd name="adj2" fmla="val 50000"/>
          </a:avLst>
        </a:prstGeom>
        <a:solidFill>
          <a:schemeClr val="accent2"/>
        </a:solidFill>
        <a:ln>
          <a:noFill/>
        </a:ln>
        <a:effectLst/>
      </dsp:spPr>
      <dsp:style>
        <a:lnRef idx="0">
          <a:srgbClr val="000000"/>
        </a:lnRef>
        <a:fillRef idx="1">
          <a:srgbClr val="000000"/>
        </a:fillRef>
        <a:effectRef idx="0">
          <a:srgbClr val="00000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defRPr/>
          </a:pPr>
          <a:endParaRPr lang="en-AU" sz="1900" kern="1200"/>
        </a:p>
      </dsp:txBody>
      <dsp:txXfrm>
        <a:off x="13456895" y="3937285"/>
        <a:ext cx="555585" cy="336429"/>
      </dsp:txXfrm>
    </dsp:sp>
    <dsp:sp modelId="{81075260-5002-4D6F-A6CD-A157F1731571}">
      <dsp:nvSpPr>
        <dsp:cNvPr id="0" name=""/>
        <dsp:cNvSpPr/>
      </dsp:nvSpPr>
      <dsp:spPr bwMode="auto">
        <a:xfrm>
          <a:off x="14481140" y="3759900"/>
          <a:ext cx="2252130" cy="1036799"/>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rgbClr val="000000"/>
        </a:lnRef>
        <a:fillRef idx="1">
          <a:srgbClr val="000000"/>
        </a:fillRef>
        <a:effectRef idx="0">
          <a:srgbClr val="000000"/>
        </a:effectRef>
        <a:fontRef idx="minor">
          <a:schemeClr val="lt1"/>
        </a:fontRef>
      </dsp:style>
      <dsp:txBody>
        <a:bodyPr spcFirstLastPara="0" vert="horz" wrap="square" lIns="170688" tIns="170688" rIns="170688" bIns="91440" numCol="1" spcCol="1270" anchor="t" anchorCtr="0">
          <a:noAutofit/>
        </a:bodyPr>
        <a:lstStyle/>
        <a:p>
          <a:pPr marL="0" lvl="0" indent="0" algn="l" defTabSz="1066800">
            <a:lnSpc>
              <a:spcPct val="90000"/>
            </a:lnSpc>
            <a:spcBef>
              <a:spcPct val="0"/>
            </a:spcBef>
            <a:spcAft>
              <a:spcPct val="35000"/>
            </a:spcAft>
            <a:buNone/>
            <a:defRPr/>
          </a:pPr>
          <a:r>
            <a:rPr lang="en-AU" sz="2400" kern="1200"/>
            <a:t>Dec ‘23</a:t>
          </a:r>
          <a:endParaRPr sz="2400" kern="1200"/>
        </a:p>
      </dsp:txBody>
      <dsp:txXfrm>
        <a:off x="14481140" y="3759900"/>
        <a:ext cx="2252130" cy="691200"/>
      </dsp:txXfrm>
    </dsp:sp>
    <dsp:sp modelId="{00E84286-B307-467B-9ABB-C611836998FB}">
      <dsp:nvSpPr>
        <dsp:cNvPr id="0" name=""/>
        <dsp:cNvSpPr/>
      </dsp:nvSpPr>
      <dsp:spPr bwMode="auto">
        <a:xfrm>
          <a:off x="14942419" y="4451099"/>
          <a:ext cx="2252130" cy="1771200"/>
        </a:xfrm>
        <a:prstGeom prst="roundRect">
          <a:avLst>
            <a:gd name="adj" fmla="val 10000"/>
          </a:avLst>
        </a:prstGeom>
        <a:solidFill>
          <a:schemeClr val="accent2">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rgbClr val="000000"/>
        </a:lnRef>
        <a:fillRef idx="1">
          <a:srgbClr val="000000"/>
        </a:fillRef>
        <a:effectRef idx="0">
          <a:srgbClr val="000000"/>
        </a:effectRef>
        <a:fontRef idx="minor"/>
      </dsp:style>
      <dsp:txBody>
        <a:bodyPr spcFirstLastPara="0" vert="horz" wrap="square" lIns="170688" tIns="170688" rIns="170688" bIns="170688" numCol="1" spcCol="1270" anchor="t" anchorCtr="0">
          <a:noAutofit/>
        </a:bodyPr>
        <a:lstStyle/>
        <a:p>
          <a:pPr marL="228600" lvl="1" indent="-228600" algn="l" defTabSz="1066800">
            <a:lnSpc>
              <a:spcPct val="90000"/>
            </a:lnSpc>
            <a:spcBef>
              <a:spcPct val="0"/>
            </a:spcBef>
            <a:spcAft>
              <a:spcPct val="15000"/>
            </a:spcAft>
            <a:buChar char="•"/>
            <a:defRPr/>
          </a:pPr>
          <a:r>
            <a:rPr lang="en-AU" sz="2400" kern="1200"/>
            <a:t>Strategic Plan Completed</a:t>
          </a:r>
          <a:endParaRPr sz="2400" kern="1200"/>
        </a:p>
      </dsp:txBody>
      <dsp:txXfrm>
        <a:off x="14994296" y="4502976"/>
        <a:ext cx="2148376" cy="16674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3160C1-21AF-4C7F-B6B6-27D8FA148849}">
      <dsp:nvSpPr>
        <dsp:cNvPr id="0" name=""/>
        <dsp:cNvSpPr/>
      </dsp:nvSpPr>
      <dsp:spPr bwMode="auto">
        <a:xfrm>
          <a:off x="2912828" y="3283582"/>
          <a:ext cx="2412126" cy="2412126"/>
        </a:xfrm>
        <a:prstGeom prst="ellipse">
          <a:avLst/>
        </a:prstGeom>
        <a:solidFill>
          <a:schemeClr val="lt1"/>
        </a:solidFill>
        <a:ln w="1905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defRPr/>
          </a:pPr>
          <a:r>
            <a:rPr lang="en-AU" sz="3000" b="1" kern="1200">
              <a:solidFill>
                <a:schemeClr val="accent2">
                  <a:lumMod val="75000"/>
                </a:schemeClr>
              </a:solidFill>
            </a:rPr>
            <a:t>SUPPORT</a:t>
          </a:r>
          <a:endParaRPr sz="3000" kern="1200"/>
        </a:p>
        <a:p>
          <a:pPr marL="0" lvl="0" indent="0" algn="ctr" defTabSz="1333500">
            <a:lnSpc>
              <a:spcPct val="90000"/>
            </a:lnSpc>
            <a:spcBef>
              <a:spcPct val="0"/>
            </a:spcBef>
            <a:spcAft>
              <a:spcPct val="35000"/>
            </a:spcAft>
            <a:buNone/>
            <a:defRPr/>
          </a:pPr>
          <a:endParaRPr lang="en-AU" sz="3000" kern="1200"/>
        </a:p>
        <a:p>
          <a:pPr marL="0" lvl="0" indent="0" algn="ctr" defTabSz="1333500">
            <a:lnSpc>
              <a:spcPct val="90000"/>
            </a:lnSpc>
            <a:spcBef>
              <a:spcPct val="0"/>
            </a:spcBef>
            <a:spcAft>
              <a:spcPct val="35000"/>
            </a:spcAft>
            <a:buNone/>
            <a:defRPr/>
          </a:pPr>
          <a:endParaRPr lang="en-AU" sz="3000" kern="1200"/>
        </a:p>
      </dsp:txBody>
      <dsp:txXfrm>
        <a:off x="3266076" y="3636830"/>
        <a:ext cx="1705630" cy="1705630"/>
      </dsp:txXfrm>
    </dsp:sp>
    <dsp:sp modelId="{84013D39-C429-449D-AED8-FE97971E4062}">
      <dsp:nvSpPr>
        <dsp:cNvPr id="0" name=""/>
        <dsp:cNvSpPr/>
      </dsp:nvSpPr>
      <dsp:spPr bwMode="auto">
        <a:xfrm rot="2036507">
          <a:off x="2266819" y="3218487"/>
          <a:ext cx="828078" cy="687455"/>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BAAE4A6-DEFE-4D5C-9EF2-4728E701A421}">
      <dsp:nvSpPr>
        <dsp:cNvPr id="0" name=""/>
        <dsp:cNvSpPr/>
      </dsp:nvSpPr>
      <dsp:spPr bwMode="auto">
        <a:xfrm>
          <a:off x="47066" y="1524184"/>
          <a:ext cx="2291519" cy="1833215"/>
        </a:xfrm>
        <a:prstGeom prst="roundRect">
          <a:avLst>
            <a:gd name="adj" fmla="val 10000"/>
          </a:avLst>
        </a:prstGeom>
        <a:solidFill>
          <a:schemeClr val="lt1"/>
        </a:solidFill>
        <a:ln w="19050" cap="flat" cmpd="sng" algn="ctr">
          <a:solidFill>
            <a:schemeClr val="accent4"/>
          </a:solidFill>
          <a:prstDash val="solid"/>
          <a:miter lim="800000"/>
        </a:ln>
        <a:effectLst/>
      </dsp:spPr>
      <dsp:style>
        <a:lnRef idx="2">
          <a:schemeClr val="accent4"/>
        </a:lnRef>
        <a:fillRef idx="1">
          <a:schemeClr val="lt1"/>
        </a:fillRef>
        <a:effectRef idx="0">
          <a:schemeClr val="accent4"/>
        </a:effectRef>
        <a:fontRef idx="minor">
          <a:schemeClr val="dk1"/>
        </a:fontRef>
      </dsp:style>
      <dsp:txBody>
        <a:bodyPr spcFirstLastPara="0" vert="horz" wrap="square" lIns="57150" tIns="57150" rIns="57150" bIns="57150" numCol="1" spcCol="1270" anchor="ctr" anchorCtr="0">
          <a:noAutofit/>
        </a:bodyPr>
        <a:lstStyle/>
        <a:p>
          <a:pPr marL="0" lvl="0" indent="0" algn="ctr" defTabSz="1333500">
            <a:lnSpc>
              <a:spcPct val="90000"/>
            </a:lnSpc>
            <a:spcBef>
              <a:spcPct val="0"/>
            </a:spcBef>
            <a:spcAft>
              <a:spcPct val="35000"/>
            </a:spcAft>
            <a:buNone/>
            <a:defRPr/>
          </a:pPr>
          <a:r>
            <a:rPr lang="en-AU" sz="3000" b="1" kern="1200">
              <a:solidFill>
                <a:srgbClr val="00B0F0"/>
              </a:solidFill>
            </a:rPr>
            <a:t>PROMOTE</a:t>
          </a:r>
          <a:endParaRPr sz="3000" kern="1200"/>
        </a:p>
        <a:p>
          <a:pPr marL="0" lvl="0" indent="0" algn="ctr" defTabSz="1333500">
            <a:lnSpc>
              <a:spcPct val="90000"/>
            </a:lnSpc>
            <a:spcBef>
              <a:spcPct val="0"/>
            </a:spcBef>
            <a:spcAft>
              <a:spcPct val="35000"/>
            </a:spcAft>
            <a:buNone/>
            <a:defRPr/>
          </a:pPr>
          <a:endParaRPr lang="en-AU" sz="3000" b="1" kern="1200">
            <a:solidFill>
              <a:srgbClr val="00B0F0"/>
            </a:solidFill>
          </a:endParaRPr>
        </a:p>
        <a:p>
          <a:pPr marL="0" lvl="0" indent="0" algn="ctr" defTabSz="1333500">
            <a:lnSpc>
              <a:spcPct val="90000"/>
            </a:lnSpc>
            <a:spcBef>
              <a:spcPct val="0"/>
            </a:spcBef>
            <a:spcAft>
              <a:spcPct val="35000"/>
            </a:spcAft>
            <a:buNone/>
            <a:defRPr/>
          </a:pPr>
          <a:endParaRPr lang="en-AU" sz="3000" kern="1200"/>
        </a:p>
      </dsp:txBody>
      <dsp:txXfrm>
        <a:off x="100759" y="1577877"/>
        <a:ext cx="2184133" cy="1725829"/>
      </dsp:txXfrm>
    </dsp:sp>
    <dsp:sp modelId="{8CC360E5-844C-4EF6-9A4A-944F0A00EF72}">
      <dsp:nvSpPr>
        <dsp:cNvPr id="0" name=""/>
        <dsp:cNvSpPr/>
      </dsp:nvSpPr>
      <dsp:spPr bwMode="auto">
        <a:xfrm rot="16200000" flipH="1">
          <a:off x="3587804" y="2098273"/>
          <a:ext cx="1062174" cy="687455"/>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1BD84E3-647C-461A-ACB9-FAE3C2F3D8DB}">
      <dsp:nvSpPr>
        <dsp:cNvPr id="0" name=""/>
        <dsp:cNvSpPr/>
      </dsp:nvSpPr>
      <dsp:spPr bwMode="auto">
        <a:xfrm>
          <a:off x="2973132" y="970"/>
          <a:ext cx="2291519" cy="1833215"/>
        </a:xfrm>
        <a:prstGeom prst="roundRect">
          <a:avLst>
            <a:gd name="adj" fmla="val 10000"/>
          </a:avLst>
        </a:prstGeom>
        <a:solidFill>
          <a:schemeClr val="lt1"/>
        </a:solidFill>
        <a:ln w="19050" cap="flat" cmpd="sng" algn="ctr">
          <a:solidFill>
            <a:schemeClr val="accent6"/>
          </a:solidFill>
          <a:prstDash val="solid"/>
          <a:miter lim="800000"/>
        </a:ln>
        <a:effectLst/>
      </dsp:spPr>
      <dsp:style>
        <a:lnRef idx="2">
          <a:schemeClr val="accent6"/>
        </a:lnRef>
        <a:fillRef idx="1">
          <a:schemeClr val="lt1"/>
        </a:fillRef>
        <a:effectRef idx="0">
          <a:schemeClr val="accent6"/>
        </a:effectRef>
        <a:fontRef idx="minor">
          <a:schemeClr val="dk1"/>
        </a:fontRef>
      </dsp:style>
      <dsp:txBody>
        <a:bodyPr spcFirstLastPara="0" vert="horz" wrap="square" lIns="57150" tIns="57150" rIns="57150" bIns="57150" numCol="1" spcCol="1270" anchor="ctr" anchorCtr="0">
          <a:noAutofit/>
        </a:bodyPr>
        <a:lstStyle/>
        <a:p>
          <a:pPr marL="0" lvl="0" indent="0" algn="ctr" defTabSz="1333500">
            <a:lnSpc>
              <a:spcPct val="90000"/>
            </a:lnSpc>
            <a:spcBef>
              <a:spcPct val="0"/>
            </a:spcBef>
            <a:spcAft>
              <a:spcPct val="35000"/>
            </a:spcAft>
            <a:buNone/>
            <a:defRPr/>
          </a:pPr>
          <a:r>
            <a:rPr lang="en-AU" sz="3000" b="1" kern="1200">
              <a:solidFill>
                <a:srgbClr val="00B050"/>
              </a:solidFill>
            </a:rPr>
            <a:t>ENHANCE</a:t>
          </a:r>
          <a:endParaRPr sz="3000" kern="1200"/>
        </a:p>
        <a:p>
          <a:pPr marL="0" lvl="0" indent="0" algn="ctr" defTabSz="1333500">
            <a:lnSpc>
              <a:spcPct val="90000"/>
            </a:lnSpc>
            <a:spcBef>
              <a:spcPct val="0"/>
            </a:spcBef>
            <a:spcAft>
              <a:spcPct val="35000"/>
            </a:spcAft>
            <a:buNone/>
            <a:defRPr/>
          </a:pPr>
          <a:endParaRPr lang="en-AU" sz="3000" b="1" kern="1200">
            <a:solidFill>
              <a:srgbClr val="00B050"/>
            </a:solidFill>
          </a:endParaRPr>
        </a:p>
        <a:p>
          <a:pPr marL="0" lvl="0" indent="0" algn="ctr" defTabSz="1333500">
            <a:lnSpc>
              <a:spcPct val="90000"/>
            </a:lnSpc>
            <a:spcBef>
              <a:spcPct val="0"/>
            </a:spcBef>
            <a:spcAft>
              <a:spcPct val="35000"/>
            </a:spcAft>
            <a:buNone/>
            <a:defRPr/>
          </a:pPr>
          <a:endParaRPr lang="en-AU" sz="3000" kern="1200"/>
        </a:p>
      </dsp:txBody>
      <dsp:txXfrm>
        <a:off x="3026825" y="54663"/>
        <a:ext cx="2184133" cy="1725829"/>
      </dsp:txXfrm>
    </dsp:sp>
    <dsp:sp modelId="{84DB2226-007F-4823-8EBE-50DB34856E7B}">
      <dsp:nvSpPr>
        <dsp:cNvPr id="0" name=""/>
        <dsp:cNvSpPr/>
      </dsp:nvSpPr>
      <dsp:spPr bwMode="auto">
        <a:xfrm rot="18965947" flipH="1">
          <a:off x="5180348" y="3276674"/>
          <a:ext cx="870850" cy="687455"/>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E0A002F-B62A-4C6F-AF36-1545435D038B}">
      <dsp:nvSpPr>
        <dsp:cNvPr id="0" name=""/>
        <dsp:cNvSpPr/>
      </dsp:nvSpPr>
      <dsp:spPr bwMode="auto">
        <a:xfrm>
          <a:off x="5899198" y="1524184"/>
          <a:ext cx="2291519" cy="1833215"/>
        </a:xfrm>
        <a:prstGeom prst="roundRect">
          <a:avLst>
            <a:gd name="adj" fmla="val 10000"/>
          </a:avLst>
        </a:prstGeom>
        <a:solidFill>
          <a:schemeClr val="lt1"/>
        </a:solidFill>
        <a:ln w="19050" cap="flat" cmpd="sng" algn="ctr">
          <a:solidFill>
            <a:schemeClr val="accent5"/>
          </a:solidFill>
          <a:prstDash val="solid"/>
          <a:miter lim="800000"/>
        </a:ln>
        <a:effectLst/>
      </dsp:spPr>
      <dsp:style>
        <a:lnRef idx="2">
          <a:schemeClr val="accent5"/>
        </a:lnRef>
        <a:fillRef idx="1">
          <a:schemeClr val="lt1"/>
        </a:fillRef>
        <a:effectRef idx="0">
          <a:schemeClr val="accent5"/>
        </a:effectRef>
        <a:fontRef idx="minor">
          <a:schemeClr val="dk1"/>
        </a:fontRef>
      </dsp:style>
      <dsp:txBody>
        <a:bodyPr spcFirstLastPara="0" vert="horz" wrap="square" lIns="57150" tIns="57150" rIns="57150" bIns="57150" numCol="1" spcCol="1270" anchor="ctr" anchorCtr="0">
          <a:noAutofit/>
        </a:bodyPr>
        <a:lstStyle/>
        <a:p>
          <a:pPr marL="0" lvl="0" indent="0" algn="ctr" defTabSz="1333500">
            <a:lnSpc>
              <a:spcPct val="90000"/>
            </a:lnSpc>
            <a:spcBef>
              <a:spcPct val="0"/>
            </a:spcBef>
            <a:spcAft>
              <a:spcPct val="35000"/>
            </a:spcAft>
            <a:buNone/>
            <a:defRPr/>
          </a:pPr>
          <a:r>
            <a:rPr lang="en-AU" sz="3000" b="1" kern="1200">
              <a:solidFill>
                <a:srgbClr val="7030A0"/>
              </a:solidFill>
            </a:rPr>
            <a:t>EXPLORE</a:t>
          </a:r>
          <a:endParaRPr sz="3000" kern="1200"/>
        </a:p>
        <a:p>
          <a:pPr marL="0" lvl="0" indent="0" algn="ctr" defTabSz="1333500">
            <a:lnSpc>
              <a:spcPct val="90000"/>
            </a:lnSpc>
            <a:spcBef>
              <a:spcPct val="0"/>
            </a:spcBef>
            <a:spcAft>
              <a:spcPct val="35000"/>
            </a:spcAft>
            <a:buNone/>
            <a:defRPr/>
          </a:pPr>
          <a:endParaRPr lang="en-AU" sz="3000" kern="1200"/>
        </a:p>
        <a:p>
          <a:pPr marL="0" lvl="0" indent="0" algn="ctr" defTabSz="1333500">
            <a:lnSpc>
              <a:spcPct val="90000"/>
            </a:lnSpc>
            <a:spcBef>
              <a:spcPct val="0"/>
            </a:spcBef>
            <a:spcAft>
              <a:spcPct val="35000"/>
            </a:spcAft>
            <a:buNone/>
            <a:defRPr/>
          </a:pPr>
          <a:endParaRPr lang="en-AU" sz="3000" kern="1200"/>
        </a:p>
      </dsp:txBody>
      <dsp:txXfrm>
        <a:off x="5952891" y="1577877"/>
        <a:ext cx="2184133" cy="17258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3E5166-F81C-BB4D-A52B-D1852AC0A891}">
      <dsp:nvSpPr>
        <dsp:cNvPr id="0" name=""/>
        <dsp:cNvSpPr/>
      </dsp:nvSpPr>
      <dsp:spPr>
        <a:xfrm>
          <a:off x="0" y="1036469"/>
          <a:ext cx="3149203" cy="1574601"/>
        </a:xfrm>
        <a:prstGeom prst="roundRect">
          <a:avLst>
            <a:gd name="adj" fmla="val 10000"/>
          </a:avLst>
        </a:prstGeom>
        <a:solidFill>
          <a:schemeClr val="accent2">
            <a:shade val="80000"/>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GB" sz="2900" kern="1200" dirty="0">
              <a:latin typeface="Arial" panose="020B0604020202020204" pitchFamily="34" charset="0"/>
              <a:cs typeface="Arial" panose="020B0604020202020204" pitchFamily="34" charset="0"/>
            </a:rPr>
            <a:t>ICAR Board</a:t>
          </a:r>
        </a:p>
      </dsp:txBody>
      <dsp:txXfrm>
        <a:off x="46118" y="1082587"/>
        <a:ext cx="3056967" cy="1482365"/>
      </dsp:txXfrm>
    </dsp:sp>
    <dsp:sp modelId="{7BA787F3-C0C9-2944-B588-BF0279489065}">
      <dsp:nvSpPr>
        <dsp:cNvPr id="0" name=""/>
        <dsp:cNvSpPr/>
      </dsp:nvSpPr>
      <dsp:spPr>
        <a:xfrm rot="21590001">
          <a:off x="3149200" y="1797725"/>
          <a:ext cx="1228876" cy="48515"/>
        </a:xfrm>
        <a:custGeom>
          <a:avLst/>
          <a:gdLst/>
          <a:ahLst/>
          <a:cxnLst/>
          <a:rect l="0" t="0" r="0" b="0"/>
          <a:pathLst>
            <a:path>
              <a:moveTo>
                <a:pt x="0" y="24257"/>
              </a:moveTo>
              <a:lnTo>
                <a:pt x="1228876" y="24257"/>
              </a:lnTo>
            </a:path>
          </a:pathLst>
        </a:custGeom>
        <a:noFill/>
        <a:ln w="25400" cap="flat" cmpd="sng" algn="ctr">
          <a:solidFill>
            <a:schemeClr val="accent2">
              <a:tint val="99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732916" y="1791261"/>
        <a:ext cx="61443" cy="61443"/>
      </dsp:txXfrm>
    </dsp:sp>
    <dsp:sp modelId="{92D4C145-5466-0D4D-BA8F-D24AC65355A9}">
      <dsp:nvSpPr>
        <dsp:cNvPr id="0" name=""/>
        <dsp:cNvSpPr/>
      </dsp:nvSpPr>
      <dsp:spPr>
        <a:xfrm>
          <a:off x="4378074" y="1032895"/>
          <a:ext cx="3149203" cy="1574601"/>
        </a:xfrm>
        <a:prstGeom prst="roundRect">
          <a:avLst>
            <a:gd name="adj" fmla="val 10000"/>
          </a:avLst>
        </a:prstGeom>
        <a:solidFill>
          <a:schemeClr val="accent2">
            <a:tint val="99000"/>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GB" sz="2900" kern="1200" dirty="0">
              <a:latin typeface="Arial" panose="020B0604020202020204" pitchFamily="34" charset="0"/>
              <a:cs typeface="Arial" panose="020B0604020202020204" pitchFamily="34" charset="0"/>
            </a:rPr>
            <a:t>Interbull SC</a:t>
          </a:r>
        </a:p>
        <a:p>
          <a:pPr marL="0" lvl="0" indent="0" algn="ctr" defTabSz="1289050">
            <a:lnSpc>
              <a:spcPct val="90000"/>
            </a:lnSpc>
            <a:spcBef>
              <a:spcPct val="0"/>
            </a:spcBef>
            <a:spcAft>
              <a:spcPct val="35000"/>
            </a:spcAft>
            <a:buNone/>
          </a:pPr>
          <a:r>
            <a:rPr lang="en-GB" sz="2900" kern="1200" dirty="0">
              <a:latin typeface="Arial" panose="020B0604020202020204" pitchFamily="34" charset="0"/>
              <a:cs typeface="Arial" panose="020B0604020202020204" pitchFamily="34" charset="0"/>
            </a:rPr>
            <a:t>9 members</a:t>
          </a:r>
        </a:p>
      </dsp:txBody>
      <dsp:txXfrm>
        <a:off x="4424192" y="1079013"/>
        <a:ext cx="3056967" cy="1482365"/>
      </dsp:txXfrm>
    </dsp:sp>
    <dsp:sp modelId="{5C335C77-04C1-9640-8D38-5CE2BC79FF7D}">
      <dsp:nvSpPr>
        <dsp:cNvPr id="0" name=""/>
        <dsp:cNvSpPr/>
      </dsp:nvSpPr>
      <dsp:spPr>
        <a:xfrm rot="19880238">
          <a:off x="7436583" y="1440944"/>
          <a:ext cx="1480213" cy="48515"/>
        </a:xfrm>
        <a:custGeom>
          <a:avLst/>
          <a:gdLst/>
          <a:ahLst/>
          <a:cxnLst/>
          <a:rect l="0" t="0" r="0" b="0"/>
          <a:pathLst>
            <a:path>
              <a:moveTo>
                <a:pt x="0" y="24257"/>
              </a:moveTo>
              <a:lnTo>
                <a:pt x="1480213" y="24257"/>
              </a:lnTo>
            </a:path>
          </a:pathLst>
        </a:custGeom>
        <a:noFill/>
        <a:ln w="25400" cap="flat" cmpd="sng" algn="ctr">
          <a:solidFill>
            <a:schemeClr val="accent2">
              <a:tint val="8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8139684" y="1428196"/>
        <a:ext cx="74010" cy="74010"/>
      </dsp:txXfrm>
    </dsp:sp>
    <dsp:sp modelId="{249FE23B-8EDA-1342-B42A-92B6D2555464}">
      <dsp:nvSpPr>
        <dsp:cNvPr id="0" name=""/>
        <dsp:cNvSpPr/>
      </dsp:nvSpPr>
      <dsp:spPr>
        <a:xfrm>
          <a:off x="8826103" y="322907"/>
          <a:ext cx="3149203" cy="1574601"/>
        </a:xfrm>
        <a:prstGeom prst="roundRect">
          <a:avLst>
            <a:gd name="adj" fmla="val 10000"/>
          </a:avLst>
        </a:prstGeom>
        <a:solidFill>
          <a:schemeClr val="accent2">
            <a:tint val="80000"/>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GB" sz="2900" kern="1200" dirty="0">
              <a:latin typeface="Arial" panose="020B0604020202020204" pitchFamily="34" charset="0"/>
              <a:cs typeface="Arial" panose="020B0604020202020204" pitchFamily="34" charset="0"/>
            </a:rPr>
            <a:t>5 Groups (Comm/TF/WG)</a:t>
          </a:r>
        </a:p>
      </dsp:txBody>
      <dsp:txXfrm>
        <a:off x="8872221" y="369025"/>
        <a:ext cx="3056967" cy="1482365"/>
      </dsp:txXfrm>
    </dsp:sp>
    <dsp:sp modelId="{C9879296-F2F2-4345-A07A-473D26BBD365}">
      <dsp:nvSpPr>
        <dsp:cNvPr id="0" name=""/>
        <dsp:cNvSpPr/>
      </dsp:nvSpPr>
      <dsp:spPr>
        <a:xfrm rot="2416952">
          <a:off x="7325409" y="2346340"/>
          <a:ext cx="1702562" cy="48515"/>
        </a:xfrm>
        <a:custGeom>
          <a:avLst/>
          <a:gdLst/>
          <a:ahLst/>
          <a:cxnLst/>
          <a:rect l="0" t="0" r="0" b="0"/>
          <a:pathLst>
            <a:path>
              <a:moveTo>
                <a:pt x="0" y="24257"/>
              </a:moveTo>
              <a:lnTo>
                <a:pt x="1702562" y="24257"/>
              </a:lnTo>
            </a:path>
          </a:pathLst>
        </a:custGeom>
        <a:noFill/>
        <a:ln w="25400" cap="flat" cmpd="sng" algn="ctr">
          <a:solidFill>
            <a:schemeClr val="accent2">
              <a:tint val="8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GB" sz="600" kern="1200"/>
        </a:p>
      </dsp:txBody>
      <dsp:txXfrm>
        <a:off x="8134126" y="2328033"/>
        <a:ext cx="85128" cy="85128"/>
      </dsp:txXfrm>
    </dsp:sp>
    <dsp:sp modelId="{ED8E66FA-FE3A-E84F-96BF-2EB9937F8751}">
      <dsp:nvSpPr>
        <dsp:cNvPr id="0" name=""/>
        <dsp:cNvSpPr/>
      </dsp:nvSpPr>
      <dsp:spPr>
        <a:xfrm>
          <a:off x="8826103" y="2133699"/>
          <a:ext cx="3149203" cy="1574601"/>
        </a:xfrm>
        <a:prstGeom prst="roundRect">
          <a:avLst>
            <a:gd name="adj" fmla="val 10000"/>
          </a:avLst>
        </a:prstGeom>
        <a:solidFill>
          <a:schemeClr val="accent2">
            <a:tint val="80000"/>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GB" sz="2900" kern="1200" dirty="0">
              <a:latin typeface="Arial" panose="020B0604020202020204" pitchFamily="34" charset="0"/>
              <a:cs typeface="Arial" panose="020B0604020202020204" pitchFamily="34" charset="0"/>
            </a:rPr>
            <a:t>Technical</a:t>
          </a:r>
        </a:p>
        <a:p>
          <a:pPr marL="0" lvl="0" indent="0" algn="ctr" defTabSz="1289050">
            <a:lnSpc>
              <a:spcPct val="90000"/>
            </a:lnSpc>
            <a:spcBef>
              <a:spcPct val="0"/>
            </a:spcBef>
            <a:spcAft>
              <a:spcPct val="35000"/>
            </a:spcAft>
            <a:buNone/>
          </a:pPr>
          <a:r>
            <a:rPr lang="en-GB" sz="2900" kern="1200" dirty="0">
              <a:latin typeface="Arial" panose="020B0604020202020204" pitchFamily="34" charset="0"/>
              <a:cs typeface="Arial" panose="020B0604020202020204" pitchFamily="34" charset="0"/>
            </a:rPr>
            <a:t>Committee</a:t>
          </a:r>
        </a:p>
        <a:p>
          <a:pPr marL="0" lvl="0" indent="0" algn="ctr" defTabSz="1289050">
            <a:lnSpc>
              <a:spcPct val="90000"/>
            </a:lnSpc>
            <a:spcBef>
              <a:spcPct val="0"/>
            </a:spcBef>
            <a:spcAft>
              <a:spcPct val="35000"/>
            </a:spcAft>
            <a:buNone/>
          </a:pPr>
          <a:r>
            <a:rPr lang="en-GB" sz="2900" kern="1200" dirty="0">
              <a:latin typeface="Arial" panose="020B0604020202020204" pitchFamily="34" charset="0"/>
              <a:cs typeface="Arial" panose="020B0604020202020204" pitchFamily="34" charset="0"/>
            </a:rPr>
            <a:t>8 members</a:t>
          </a:r>
        </a:p>
      </dsp:txBody>
      <dsp:txXfrm>
        <a:off x="8872221" y="2179817"/>
        <a:ext cx="3056967" cy="1482365"/>
      </dsp:txXfrm>
    </dsp:sp>
    <dsp:sp modelId="{0AA9EAC6-4529-4CFC-82F2-F4173F8A2967}">
      <dsp:nvSpPr>
        <dsp:cNvPr id="0" name=""/>
        <dsp:cNvSpPr/>
      </dsp:nvSpPr>
      <dsp:spPr>
        <a:xfrm>
          <a:off x="11975306" y="2896742"/>
          <a:ext cx="1259681" cy="48515"/>
        </a:xfrm>
        <a:custGeom>
          <a:avLst/>
          <a:gdLst/>
          <a:ahLst/>
          <a:cxnLst/>
          <a:rect l="0" t="0" r="0" b="0"/>
          <a:pathLst>
            <a:path>
              <a:moveTo>
                <a:pt x="0" y="24257"/>
              </a:moveTo>
              <a:lnTo>
                <a:pt x="1259681" y="24257"/>
              </a:lnTo>
            </a:path>
          </a:pathLst>
        </a:custGeom>
        <a:noFill/>
        <a:ln w="25400" cap="flat" cmpd="sng" algn="ctr">
          <a:solidFill>
            <a:schemeClr val="accent2">
              <a:tint val="7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AU" sz="500" kern="1200"/>
        </a:p>
      </dsp:txBody>
      <dsp:txXfrm>
        <a:off x="12573654" y="2889507"/>
        <a:ext cx="62984" cy="62984"/>
      </dsp:txXfrm>
    </dsp:sp>
    <dsp:sp modelId="{3436C6DE-A32D-4D09-9B0E-9634AC934722}">
      <dsp:nvSpPr>
        <dsp:cNvPr id="0" name=""/>
        <dsp:cNvSpPr/>
      </dsp:nvSpPr>
      <dsp:spPr>
        <a:xfrm>
          <a:off x="13234987" y="2133699"/>
          <a:ext cx="3149203" cy="1574601"/>
        </a:xfrm>
        <a:prstGeom prst="roundRect">
          <a:avLst>
            <a:gd name="adj" fmla="val 10000"/>
          </a:avLst>
        </a:prstGeom>
        <a:solidFill>
          <a:schemeClr val="accent2">
            <a:tint val="70000"/>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GB" sz="2900" kern="1200" dirty="0">
              <a:latin typeface="Arial" panose="020B0604020202020204" pitchFamily="34" charset="0"/>
              <a:cs typeface="Arial" panose="020B0604020202020204" pitchFamily="34" charset="0"/>
            </a:rPr>
            <a:t>4 Technical Working Groups</a:t>
          </a:r>
        </a:p>
      </dsp:txBody>
      <dsp:txXfrm>
        <a:off x="13281105" y="2179817"/>
        <a:ext cx="3056967" cy="1482365"/>
      </dsp:txXfrm>
    </dsp:sp>
    <dsp:sp modelId="{1A98CA41-17DF-476D-91CE-EE398CA2B332}">
      <dsp:nvSpPr>
        <dsp:cNvPr id="0" name=""/>
        <dsp:cNvSpPr/>
      </dsp:nvSpPr>
      <dsp:spPr>
        <a:xfrm rot="3957537">
          <a:off x="6582612" y="3251736"/>
          <a:ext cx="3188155" cy="48515"/>
        </a:xfrm>
        <a:custGeom>
          <a:avLst/>
          <a:gdLst/>
          <a:ahLst/>
          <a:cxnLst/>
          <a:rect l="0" t="0" r="0" b="0"/>
          <a:pathLst>
            <a:path>
              <a:moveTo>
                <a:pt x="0" y="24257"/>
              </a:moveTo>
              <a:lnTo>
                <a:pt x="3188155" y="24257"/>
              </a:lnTo>
            </a:path>
          </a:pathLst>
        </a:custGeom>
        <a:noFill/>
        <a:ln w="25400" cap="flat" cmpd="sng" algn="ctr">
          <a:solidFill>
            <a:schemeClr val="accent2">
              <a:tint val="8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AU" sz="1200" kern="1200"/>
        </a:p>
      </dsp:txBody>
      <dsp:txXfrm>
        <a:off x="8096986" y="3196290"/>
        <a:ext cx="159407" cy="159407"/>
      </dsp:txXfrm>
    </dsp:sp>
    <dsp:sp modelId="{2E13BC10-752C-4236-B431-22426E149170}">
      <dsp:nvSpPr>
        <dsp:cNvPr id="0" name=""/>
        <dsp:cNvSpPr/>
      </dsp:nvSpPr>
      <dsp:spPr>
        <a:xfrm>
          <a:off x="8826103" y="3944491"/>
          <a:ext cx="3149203" cy="1574601"/>
        </a:xfrm>
        <a:prstGeom prst="roundRect">
          <a:avLst>
            <a:gd name="adj" fmla="val 10000"/>
          </a:avLst>
        </a:prstGeom>
        <a:solidFill>
          <a:schemeClr val="accent2">
            <a:tint val="80000"/>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GB" sz="2900" kern="1200">
              <a:latin typeface="Arial" panose="020B0604020202020204" pitchFamily="34" charset="0"/>
              <a:cs typeface="Arial" panose="020B0604020202020204" pitchFamily="34" charset="0"/>
            </a:rPr>
            <a:t>Interbull </a:t>
          </a:r>
          <a:r>
            <a:rPr lang="en-GB" sz="2900" kern="1200" dirty="0">
              <a:latin typeface="Arial" panose="020B0604020202020204" pitchFamily="34" charset="0"/>
              <a:cs typeface="Arial" panose="020B0604020202020204" pitchFamily="34" charset="0"/>
            </a:rPr>
            <a:t>Centre</a:t>
          </a:r>
        </a:p>
        <a:p>
          <a:pPr marL="0" lvl="0" indent="0" algn="ctr" defTabSz="1289050">
            <a:lnSpc>
              <a:spcPct val="90000"/>
            </a:lnSpc>
            <a:spcBef>
              <a:spcPct val="0"/>
            </a:spcBef>
            <a:spcAft>
              <a:spcPct val="35000"/>
            </a:spcAft>
            <a:buNone/>
          </a:pPr>
          <a:r>
            <a:rPr lang="en-GB" sz="2900" kern="1200" dirty="0">
              <a:latin typeface="Arial" panose="020B0604020202020204" pitchFamily="34" charset="0"/>
              <a:cs typeface="Arial" panose="020B0604020202020204" pitchFamily="34" charset="0"/>
            </a:rPr>
            <a:t>10 Staff</a:t>
          </a:r>
        </a:p>
      </dsp:txBody>
      <dsp:txXfrm>
        <a:off x="8872221" y="3990609"/>
        <a:ext cx="3056967" cy="1482365"/>
      </dsp:txXfrm>
    </dsp:sp>
    <dsp:sp modelId="{622F22D0-AB21-E547-A160-EBBA83C1371C}">
      <dsp:nvSpPr>
        <dsp:cNvPr id="0" name=""/>
        <dsp:cNvSpPr/>
      </dsp:nvSpPr>
      <dsp:spPr>
        <a:xfrm>
          <a:off x="11975306" y="4707533"/>
          <a:ext cx="1259681" cy="48515"/>
        </a:xfrm>
        <a:custGeom>
          <a:avLst/>
          <a:gdLst/>
          <a:ahLst/>
          <a:cxnLst/>
          <a:rect l="0" t="0" r="0" b="0"/>
          <a:pathLst>
            <a:path>
              <a:moveTo>
                <a:pt x="0" y="24257"/>
              </a:moveTo>
              <a:lnTo>
                <a:pt x="1259681" y="24257"/>
              </a:lnTo>
            </a:path>
          </a:pathLst>
        </a:custGeom>
        <a:noFill/>
        <a:ln w="25400" cap="flat" cmpd="sng" algn="ctr">
          <a:solidFill>
            <a:schemeClr val="accent2">
              <a:tint val="7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12573654" y="4700299"/>
        <a:ext cx="62984" cy="62984"/>
      </dsp:txXfrm>
    </dsp:sp>
    <dsp:sp modelId="{E951912C-378F-7446-B126-79B2D82445ED}">
      <dsp:nvSpPr>
        <dsp:cNvPr id="0" name=""/>
        <dsp:cNvSpPr/>
      </dsp:nvSpPr>
      <dsp:spPr>
        <a:xfrm>
          <a:off x="13234987" y="3944491"/>
          <a:ext cx="3149203" cy="1574601"/>
        </a:xfrm>
        <a:prstGeom prst="roundRect">
          <a:avLst>
            <a:gd name="adj" fmla="val 10000"/>
          </a:avLst>
        </a:prstGeom>
        <a:solidFill>
          <a:srgbClr val="92D05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GB" sz="2900" kern="1200" dirty="0">
              <a:latin typeface="Arial" panose="020B0604020202020204" pitchFamily="34" charset="0"/>
              <a:cs typeface="Arial" panose="020B0604020202020204" pitchFamily="34" charset="0"/>
            </a:rPr>
            <a:t>35 Genetic Evaluation Centres</a:t>
          </a:r>
        </a:p>
      </dsp:txBody>
      <dsp:txXfrm>
        <a:off x="13281105" y="3990609"/>
        <a:ext cx="3056967" cy="148236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FF539-31B6-455A-A471-94F4ECCAFF8C}">
      <dsp:nvSpPr>
        <dsp:cNvPr id="0" name=""/>
        <dsp:cNvSpPr/>
      </dsp:nvSpPr>
      <dsp:spPr bwMode="auto">
        <a:xfrm>
          <a:off x="8015" y="1914157"/>
          <a:ext cx="3644298" cy="1339199"/>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rgbClr val="000000"/>
        </a:lnRef>
        <a:fillRef idx="1">
          <a:srgbClr val="000000"/>
        </a:fillRef>
        <a:effectRef idx="0">
          <a:srgbClr val="000000"/>
        </a:effectRef>
        <a:fontRef idx="minor">
          <a:schemeClr val="lt1"/>
        </a:fontRef>
      </dsp:style>
      <dsp:txBody>
        <a:bodyPr spcFirstLastPara="0" vertOverflow="overflow" horzOverflow="overflow" vert="horz" wrap="square" lIns="220472" tIns="220472" rIns="220472" bIns="118110" numCol="1" spcCol="1270" rtlCol="0" fromWordArt="0" anchor="t" anchorCtr="0" forceAA="0" compatLnSpc="0">
          <a:noAutofit/>
        </a:bodyPr>
        <a:lstStyle/>
        <a:p>
          <a:pPr marL="0" lvl="0" indent="0" algn="l" defTabSz="1377949">
            <a:lnSpc>
              <a:spcPct val="90000"/>
            </a:lnSpc>
            <a:spcBef>
              <a:spcPct val="0"/>
            </a:spcBef>
            <a:spcAft>
              <a:spcPts val="0"/>
            </a:spcAft>
            <a:buNone/>
            <a:defRPr/>
          </a:pPr>
          <a:r>
            <a:rPr lang="en-AU" sz="3100" kern="1200"/>
            <a:t>Jan ‘24</a:t>
          </a:r>
          <a:endParaRPr sz="3100" kern="1200"/>
        </a:p>
      </dsp:txBody>
      <dsp:txXfrm>
        <a:off x="8015" y="1914157"/>
        <a:ext cx="3644298" cy="892800"/>
      </dsp:txXfrm>
    </dsp:sp>
    <dsp:sp modelId="{F01B48BC-EEFF-45A1-8340-F36DFBC093FB}">
      <dsp:nvSpPr>
        <dsp:cNvPr id="0" name=""/>
        <dsp:cNvSpPr/>
      </dsp:nvSpPr>
      <dsp:spPr bwMode="auto">
        <a:xfrm>
          <a:off x="754437" y="2806957"/>
          <a:ext cx="3644298" cy="4017600"/>
        </a:xfrm>
        <a:prstGeom prst="roundRect">
          <a:avLst>
            <a:gd name="adj" fmla="val 10000"/>
          </a:avLst>
        </a:prstGeom>
        <a:solidFill>
          <a:schemeClr val="accent2">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rgbClr val="000000"/>
        </a:lnRef>
        <a:fillRef idx="1">
          <a:srgbClr val="000000"/>
        </a:fillRef>
        <a:effectRef idx="0">
          <a:srgbClr val="000000"/>
        </a:effectRef>
        <a:fontRef idx="minor"/>
      </dsp:style>
      <dsp:txBody>
        <a:bodyPr spcFirstLastPara="0" vert="horz" wrap="square" lIns="220472" tIns="220472" rIns="220472" bIns="220472" numCol="1" spcCol="1270" anchor="t" anchorCtr="0">
          <a:noAutofit/>
        </a:bodyPr>
        <a:lstStyle/>
        <a:p>
          <a:pPr marL="285750" lvl="1" indent="-285750" algn="l" defTabSz="1377950">
            <a:lnSpc>
              <a:spcPct val="90000"/>
            </a:lnSpc>
            <a:spcBef>
              <a:spcPct val="0"/>
            </a:spcBef>
            <a:spcAft>
              <a:spcPct val="15000"/>
            </a:spcAft>
            <a:buChar char="•"/>
            <a:defRPr/>
          </a:pPr>
          <a:r>
            <a:rPr lang="en-AU" sz="3100" kern="1200"/>
            <a:t>Call for Expression of Interest</a:t>
          </a:r>
          <a:endParaRPr sz="3100" kern="1200"/>
        </a:p>
        <a:p>
          <a:pPr marL="285750" lvl="1" indent="-285750" algn="l" defTabSz="1377950">
            <a:lnSpc>
              <a:spcPct val="90000"/>
            </a:lnSpc>
            <a:spcBef>
              <a:spcPct val="0"/>
            </a:spcBef>
            <a:spcAft>
              <a:spcPct val="15000"/>
            </a:spcAft>
            <a:buChar char="•"/>
            <a:defRPr/>
          </a:pPr>
          <a:r>
            <a:rPr lang="en-AU" sz="3100" kern="1200"/>
            <a:t>Sub-Committee of Steering Committee makes  recommendation</a:t>
          </a:r>
          <a:endParaRPr sz="3100" kern="1200"/>
        </a:p>
      </dsp:txBody>
      <dsp:txXfrm>
        <a:off x="861175" y="2913695"/>
        <a:ext cx="3430822" cy="3804124"/>
      </dsp:txXfrm>
    </dsp:sp>
    <dsp:sp modelId="{B8797216-4525-4B69-B51F-7381E0DE8C34}">
      <dsp:nvSpPr>
        <dsp:cNvPr id="0" name=""/>
        <dsp:cNvSpPr/>
      </dsp:nvSpPr>
      <dsp:spPr bwMode="auto">
        <a:xfrm>
          <a:off x="4204775" y="1906894"/>
          <a:ext cx="1171220" cy="907324"/>
        </a:xfrm>
        <a:prstGeom prst="rightArrow">
          <a:avLst>
            <a:gd name="adj1" fmla="val 60000"/>
            <a:gd name="adj2" fmla="val 50000"/>
          </a:avLst>
        </a:prstGeom>
        <a:solidFill>
          <a:schemeClr val="accent2"/>
        </a:solidFill>
        <a:ln>
          <a:noFill/>
        </a:ln>
        <a:effectLst/>
      </dsp:spPr>
      <dsp:style>
        <a:lnRef idx="0">
          <a:srgbClr val="000000"/>
        </a:lnRef>
        <a:fillRef idx="1">
          <a:srgbClr val="000000"/>
        </a:fillRef>
        <a:effectRef idx="0">
          <a:srgbClr val="00000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defRPr/>
          </a:pPr>
          <a:endParaRPr lang="en-AU" sz="2500" kern="1200"/>
        </a:p>
      </dsp:txBody>
      <dsp:txXfrm>
        <a:off x="4204775" y="2088359"/>
        <a:ext cx="899023" cy="544394"/>
      </dsp:txXfrm>
    </dsp:sp>
    <dsp:sp modelId="{0A65F09A-9753-4D57-A50E-9133A78929A9}">
      <dsp:nvSpPr>
        <dsp:cNvPr id="0" name=""/>
        <dsp:cNvSpPr/>
      </dsp:nvSpPr>
      <dsp:spPr bwMode="auto">
        <a:xfrm>
          <a:off x="5862163" y="1914157"/>
          <a:ext cx="3644298" cy="1339199"/>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rgbClr val="000000"/>
        </a:lnRef>
        <a:fillRef idx="1">
          <a:srgbClr val="000000"/>
        </a:fillRef>
        <a:effectRef idx="0">
          <a:srgbClr val="000000"/>
        </a:effectRef>
        <a:fontRef idx="minor">
          <a:schemeClr val="lt1"/>
        </a:fontRef>
      </dsp:style>
      <dsp:txBody>
        <a:bodyPr spcFirstLastPara="0" vertOverflow="overflow" horzOverflow="overflow" vert="horz" wrap="square" lIns="220472" tIns="220472" rIns="220472" bIns="118110" numCol="1" spcCol="1270" rtlCol="0" fromWordArt="0" anchor="t" anchorCtr="0" forceAA="0" compatLnSpc="0">
          <a:noAutofit/>
        </a:bodyPr>
        <a:lstStyle/>
        <a:p>
          <a:pPr marL="0" lvl="0" indent="0" algn="l" defTabSz="1377949">
            <a:lnSpc>
              <a:spcPct val="90000"/>
            </a:lnSpc>
            <a:spcBef>
              <a:spcPct val="0"/>
            </a:spcBef>
            <a:spcAft>
              <a:spcPts val="0"/>
            </a:spcAft>
            <a:buNone/>
            <a:defRPr/>
          </a:pPr>
          <a:r>
            <a:rPr lang="en-AU" sz="3100" kern="1200"/>
            <a:t>April ‘24</a:t>
          </a:r>
          <a:endParaRPr sz="3100" kern="1200"/>
        </a:p>
      </dsp:txBody>
      <dsp:txXfrm>
        <a:off x="5862163" y="1914157"/>
        <a:ext cx="3644298" cy="892800"/>
      </dsp:txXfrm>
    </dsp:sp>
    <dsp:sp modelId="{90A4B7FC-F33A-45DE-ABF3-4FFBD95C3015}">
      <dsp:nvSpPr>
        <dsp:cNvPr id="0" name=""/>
        <dsp:cNvSpPr/>
      </dsp:nvSpPr>
      <dsp:spPr bwMode="auto">
        <a:xfrm>
          <a:off x="6608585" y="2806957"/>
          <a:ext cx="3644298" cy="4017600"/>
        </a:xfrm>
        <a:prstGeom prst="roundRect">
          <a:avLst>
            <a:gd name="adj" fmla="val 10000"/>
          </a:avLst>
        </a:prstGeom>
        <a:solidFill>
          <a:schemeClr val="accent2">
            <a:lumMod val="20000"/>
            <a:lumOff val="80000"/>
          </a:schemeClr>
        </a:solidFill>
        <a:ln w="25400" cap="flat" cmpd="sng" algn="ctr">
          <a:solidFill>
            <a:schemeClr val="accent1">
              <a:hueOff val="0"/>
              <a:satOff val="0"/>
              <a:lumOff val="0"/>
              <a:alphaOff val="0"/>
            </a:schemeClr>
          </a:solidFill>
          <a:prstDash val="solid"/>
        </a:ln>
        <a:effectLst/>
      </dsp:spPr>
      <dsp:style>
        <a:lnRef idx="2">
          <a:srgbClr val="000000"/>
        </a:lnRef>
        <a:fillRef idx="1">
          <a:srgbClr val="000000"/>
        </a:fillRef>
        <a:effectRef idx="0">
          <a:srgbClr val="000000"/>
        </a:effectRef>
        <a:fontRef idx="minor"/>
      </dsp:style>
      <dsp:txBody>
        <a:bodyPr spcFirstLastPara="0" vert="horz" wrap="square" lIns="220472" tIns="220472" rIns="220472" bIns="220472" numCol="1" spcCol="1270" anchor="t" anchorCtr="0">
          <a:noAutofit/>
        </a:bodyPr>
        <a:lstStyle/>
        <a:p>
          <a:pPr marL="285750" lvl="1" indent="-285750" algn="l" defTabSz="1377950">
            <a:lnSpc>
              <a:spcPct val="90000"/>
            </a:lnSpc>
            <a:spcBef>
              <a:spcPct val="0"/>
            </a:spcBef>
            <a:spcAft>
              <a:spcPct val="15000"/>
            </a:spcAft>
            <a:buChar char="•"/>
            <a:defRPr/>
          </a:pPr>
          <a:r>
            <a:rPr lang="en-AU" sz="3100" kern="1200"/>
            <a:t>Steering Committee decision and announcement</a:t>
          </a:r>
          <a:endParaRPr sz="3100" kern="1200"/>
        </a:p>
      </dsp:txBody>
      <dsp:txXfrm>
        <a:off x="6715323" y="2913695"/>
        <a:ext cx="3430822" cy="3804124"/>
      </dsp:txXfrm>
    </dsp:sp>
    <dsp:sp modelId="{E8189A1B-C41C-4577-BFEE-65EF130EC9CD}">
      <dsp:nvSpPr>
        <dsp:cNvPr id="0" name=""/>
        <dsp:cNvSpPr/>
      </dsp:nvSpPr>
      <dsp:spPr bwMode="auto">
        <a:xfrm>
          <a:off x="10058923" y="1906894"/>
          <a:ext cx="1171220" cy="907324"/>
        </a:xfrm>
        <a:prstGeom prst="rightArrow">
          <a:avLst>
            <a:gd name="adj1" fmla="val 60000"/>
            <a:gd name="adj2" fmla="val 50000"/>
          </a:avLst>
        </a:prstGeom>
        <a:solidFill>
          <a:schemeClr val="accent2"/>
        </a:solidFill>
        <a:ln>
          <a:noFill/>
        </a:ln>
        <a:effectLst/>
      </dsp:spPr>
      <dsp:style>
        <a:lnRef idx="0">
          <a:srgbClr val="000000"/>
        </a:lnRef>
        <a:fillRef idx="1">
          <a:srgbClr val="000000"/>
        </a:fillRef>
        <a:effectRef idx="0">
          <a:srgbClr val="00000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defRPr/>
          </a:pPr>
          <a:endParaRPr lang="en-AU" sz="2500" kern="1200"/>
        </a:p>
      </dsp:txBody>
      <dsp:txXfrm>
        <a:off x="10058923" y="2088359"/>
        <a:ext cx="899023" cy="544394"/>
      </dsp:txXfrm>
    </dsp:sp>
    <dsp:sp modelId="{56D7DE1C-B00A-449B-9CBE-0AF0D1B38C99}">
      <dsp:nvSpPr>
        <dsp:cNvPr id="0" name=""/>
        <dsp:cNvSpPr/>
      </dsp:nvSpPr>
      <dsp:spPr bwMode="auto">
        <a:xfrm>
          <a:off x="11716311" y="1914157"/>
          <a:ext cx="3644298" cy="1339199"/>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rgbClr val="000000"/>
        </a:lnRef>
        <a:fillRef idx="1">
          <a:srgbClr val="000000"/>
        </a:fillRef>
        <a:effectRef idx="0">
          <a:srgbClr val="000000"/>
        </a:effectRef>
        <a:fontRef idx="minor">
          <a:schemeClr val="lt1"/>
        </a:fontRef>
      </dsp:style>
      <dsp:txBody>
        <a:bodyPr spcFirstLastPara="0" vertOverflow="overflow" horzOverflow="overflow" vert="horz" wrap="square" lIns="220472" tIns="220472" rIns="220472" bIns="118110" numCol="1" spcCol="1270" rtlCol="0" fromWordArt="0" anchor="t" anchorCtr="0" forceAA="0" compatLnSpc="0">
          <a:noAutofit/>
        </a:bodyPr>
        <a:lstStyle/>
        <a:p>
          <a:pPr marL="0" lvl="0" indent="0" algn="l" defTabSz="1377949">
            <a:lnSpc>
              <a:spcPct val="90000"/>
            </a:lnSpc>
            <a:spcBef>
              <a:spcPct val="0"/>
            </a:spcBef>
            <a:spcAft>
              <a:spcPts val="0"/>
            </a:spcAft>
            <a:buNone/>
            <a:defRPr/>
          </a:pPr>
          <a:r>
            <a:rPr lang="en-AU" sz="3100" kern="1200"/>
            <a:t>May ‘24</a:t>
          </a:r>
          <a:endParaRPr sz="3100" kern="1200"/>
        </a:p>
      </dsp:txBody>
      <dsp:txXfrm>
        <a:off x="11716311" y="1914157"/>
        <a:ext cx="3644298" cy="892800"/>
      </dsp:txXfrm>
    </dsp:sp>
    <dsp:sp modelId="{479E17F4-3272-4B0A-B7B1-01D9EBC59705}">
      <dsp:nvSpPr>
        <dsp:cNvPr id="0" name=""/>
        <dsp:cNvSpPr/>
      </dsp:nvSpPr>
      <dsp:spPr bwMode="auto">
        <a:xfrm>
          <a:off x="12462733" y="2806957"/>
          <a:ext cx="3644298" cy="4017600"/>
        </a:xfrm>
        <a:prstGeom prst="roundRect">
          <a:avLst>
            <a:gd name="adj" fmla="val 10000"/>
          </a:avLst>
        </a:prstGeom>
        <a:solidFill>
          <a:schemeClr val="accent2">
            <a:lumMod val="20000"/>
            <a:lumOff val="80000"/>
          </a:schemeClr>
        </a:solidFill>
        <a:ln w="25400" cap="flat" cmpd="sng" algn="ctr">
          <a:solidFill>
            <a:schemeClr val="accent1">
              <a:hueOff val="0"/>
              <a:satOff val="0"/>
              <a:lumOff val="0"/>
              <a:alphaOff val="0"/>
            </a:schemeClr>
          </a:solidFill>
          <a:prstDash val="solid"/>
        </a:ln>
        <a:effectLst/>
      </dsp:spPr>
      <dsp:style>
        <a:lnRef idx="2">
          <a:srgbClr val="000000"/>
        </a:lnRef>
        <a:fillRef idx="1">
          <a:srgbClr val="000000"/>
        </a:fillRef>
        <a:effectRef idx="0">
          <a:srgbClr val="000000"/>
        </a:effectRef>
        <a:fontRef idx="minor"/>
      </dsp:style>
      <dsp:txBody>
        <a:bodyPr spcFirstLastPara="0" vert="horz" wrap="square" lIns="220472" tIns="220472" rIns="220472" bIns="220472" numCol="1" spcCol="1270" anchor="t" anchorCtr="0">
          <a:noAutofit/>
        </a:bodyPr>
        <a:lstStyle/>
        <a:p>
          <a:pPr marL="285750" lvl="1" indent="-285750" algn="l" defTabSz="1377950">
            <a:lnSpc>
              <a:spcPct val="90000"/>
            </a:lnSpc>
            <a:spcBef>
              <a:spcPct val="0"/>
            </a:spcBef>
            <a:spcAft>
              <a:spcPct val="15000"/>
            </a:spcAft>
            <a:buChar char="•"/>
            <a:defRPr/>
          </a:pPr>
          <a:r>
            <a:rPr lang="en-AU" sz="3100" kern="1200"/>
            <a:t>New members attend ITC Meeting</a:t>
          </a:r>
          <a:endParaRPr sz="3100" kern="1200"/>
        </a:p>
      </dsp:txBody>
      <dsp:txXfrm>
        <a:off x="12569471" y="2913695"/>
        <a:ext cx="3430822" cy="380412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050B4A-6474-164D-95F3-E59200459A24}">
      <dsp:nvSpPr>
        <dsp:cNvPr id="0" name=""/>
        <dsp:cNvSpPr/>
      </dsp:nvSpPr>
      <dsp:spPr bwMode="auto">
        <a:xfrm>
          <a:off x="0" y="0"/>
          <a:ext cx="3312756" cy="1656378"/>
        </a:xfrm>
        <a:prstGeom prst="roundRect">
          <a:avLst>
            <a:gd name="adj" fmla="val 10000"/>
          </a:avLst>
        </a:prstGeom>
        <a:solidFill>
          <a:schemeClr val="accent2">
            <a:shade val="80000"/>
            <a:hueOff val="0"/>
            <a:satOff val="0"/>
            <a:lumOff val="0"/>
            <a:alphaOff val="0"/>
          </a:schemeClr>
        </a:solidFill>
        <a:ln>
          <a:noFill/>
        </a:ln>
        <a:effectLst/>
      </dsp:spPr>
      <dsp:style>
        <a:lnRef idx="0">
          <a:srgbClr val="000000"/>
        </a:lnRef>
        <a:fillRef idx="1">
          <a:srgbClr val="000000"/>
        </a:fillRef>
        <a:effectRef idx="0">
          <a:srgbClr val="00000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defRPr/>
          </a:pPr>
          <a:r>
            <a:rPr lang="en-GB" sz="2300" kern="1200">
              <a:latin typeface="Arial"/>
              <a:cs typeface="Arial"/>
            </a:rPr>
            <a:t>Interbull SC</a:t>
          </a:r>
          <a:endParaRPr kern="1200"/>
        </a:p>
        <a:p>
          <a:pPr marL="0" lvl="0" indent="0" algn="ctr" defTabSz="1022350">
            <a:lnSpc>
              <a:spcPct val="90000"/>
            </a:lnSpc>
            <a:spcBef>
              <a:spcPct val="0"/>
            </a:spcBef>
            <a:spcAft>
              <a:spcPct val="35000"/>
            </a:spcAft>
            <a:buNone/>
            <a:defRPr/>
          </a:pPr>
          <a:r>
            <a:rPr lang="en-GB" sz="2300" kern="1200">
              <a:latin typeface="Arial"/>
              <a:cs typeface="Arial"/>
            </a:rPr>
            <a:t>9 members</a:t>
          </a:r>
          <a:endParaRPr kern="1200"/>
        </a:p>
      </dsp:txBody>
      <dsp:txXfrm>
        <a:off x="48514" y="48514"/>
        <a:ext cx="3215728" cy="1559350"/>
      </dsp:txXfrm>
    </dsp:sp>
    <dsp:sp modelId="{5C335C77-04C1-9640-8D38-5CE2BC79FF7D}">
      <dsp:nvSpPr>
        <dsp:cNvPr id="0" name=""/>
        <dsp:cNvSpPr/>
      </dsp:nvSpPr>
      <dsp:spPr bwMode="auto">
        <a:xfrm rot="2196382">
          <a:off x="3149627" y="1294414"/>
          <a:ext cx="1654042" cy="53876"/>
        </a:xfrm>
        <a:custGeom>
          <a:avLst/>
          <a:gdLst/>
          <a:ahLst/>
          <a:cxnLst/>
          <a:rect l="0" t="0" r="0" b="0"/>
          <a:pathLst>
            <a:path>
              <a:moveTo>
                <a:pt x="0" y="26938"/>
              </a:moveTo>
              <a:lnTo>
                <a:pt x="1654042" y="26938"/>
              </a:lnTo>
            </a:path>
          </a:pathLst>
        </a:custGeom>
        <a:noFill/>
        <a:ln w="25400" cap="flat" cmpd="sng" algn="ctr">
          <a:solidFill>
            <a:schemeClr val="accent2">
              <a:tint val="99000"/>
              <a:hueOff val="0"/>
              <a:satOff val="0"/>
              <a:lumOff val="0"/>
              <a:alphaOff val="0"/>
            </a:schemeClr>
          </a:solidFill>
          <a:prstDash val="solid"/>
        </a:ln>
        <a:effectLst/>
      </dsp:spPr>
      <dsp:style>
        <a:lnRef idx="2">
          <a:srgbClr val="000000"/>
        </a:lnRef>
        <a:fillRef idx="0">
          <a:srgbClr val="000000"/>
        </a:fillRef>
        <a:effectRef idx="0">
          <a:srgbClr val="00000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defRPr/>
          </a:pPr>
          <a:endParaRPr lang="en-GB" sz="600" kern="1200"/>
        </a:p>
      </dsp:txBody>
      <dsp:txXfrm>
        <a:off x="3935297" y="1280002"/>
        <a:ext cx="82702" cy="82702"/>
      </dsp:txXfrm>
    </dsp:sp>
    <dsp:sp modelId="{249FE23B-8EDA-1342-B42A-92B6D2555464}">
      <dsp:nvSpPr>
        <dsp:cNvPr id="0" name=""/>
        <dsp:cNvSpPr/>
      </dsp:nvSpPr>
      <dsp:spPr bwMode="auto">
        <a:xfrm>
          <a:off x="4640540" y="986328"/>
          <a:ext cx="3312756" cy="1656378"/>
        </a:xfrm>
        <a:prstGeom prst="roundRect">
          <a:avLst>
            <a:gd name="adj" fmla="val 10000"/>
          </a:avLst>
        </a:prstGeom>
        <a:solidFill>
          <a:schemeClr val="accent2">
            <a:tint val="99000"/>
            <a:hueOff val="0"/>
            <a:satOff val="0"/>
            <a:lumOff val="0"/>
            <a:alphaOff val="0"/>
          </a:schemeClr>
        </a:solidFill>
        <a:ln>
          <a:noFill/>
        </a:ln>
        <a:effectLst/>
      </dsp:spPr>
      <dsp:style>
        <a:lnRef idx="0">
          <a:srgbClr val="000000"/>
        </a:lnRef>
        <a:fillRef idx="1">
          <a:srgbClr val="000000"/>
        </a:fillRef>
        <a:effectRef idx="0">
          <a:srgbClr val="00000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defRPr/>
          </a:pPr>
          <a:r>
            <a:rPr lang="en-GB" sz="2900" kern="1200">
              <a:latin typeface="Arial"/>
              <a:cs typeface="Arial"/>
            </a:rPr>
            <a:t>5 Groups (Comm/TF/WG)</a:t>
          </a:r>
          <a:endParaRPr sz="2900" kern="1200"/>
        </a:p>
      </dsp:txBody>
      <dsp:txXfrm>
        <a:off x="4689054" y="1034842"/>
        <a:ext cx="3215728" cy="1559350"/>
      </dsp:txXfrm>
    </dsp:sp>
    <dsp:sp modelId="{C9879296-F2F2-4345-A07A-473D26BBD365}">
      <dsp:nvSpPr>
        <dsp:cNvPr id="0" name=""/>
        <dsp:cNvSpPr/>
      </dsp:nvSpPr>
      <dsp:spPr bwMode="auto">
        <a:xfrm rot="3919966">
          <a:off x="2385906" y="2246832"/>
          <a:ext cx="3181483" cy="53876"/>
        </a:xfrm>
        <a:custGeom>
          <a:avLst/>
          <a:gdLst/>
          <a:ahLst/>
          <a:cxnLst/>
          <a:rect l="0" t="0" r="0" b="0"/>
          <a:pathLst>
            <a:path>
              <a:moveTo>
                <a:pt x="0" y="26938"/>
              </a:moveTo>
              <a:lnTo>
                <a:pt x="3181483" y="26938"/>
              </a:lnTo>
            </a:path>
          </a:pathLst>
        </a:custGeom>
        <a:noFill/>
        <a:ln w="25400" cap="flat" cmpd="sng" algn="ctr">
          <a:solidFill>
            <a:schemeClr val="accent2">
              <a:tint val="99000"/>
              <a:hueOff val="0"/>
              <a:satOff val="0"/>
              <a:lumOff val="0"/>
              <a:alphaOff val="0"/>
            </a:schemeClr>
          </a:solidFill>
          <a:prstDash val="solid"/>
        </a:ln>
        <a:effectLst/>
      </dsp:spPr>
      <dsp:style>
        <a:lnRef idx="2">
          <a:srgbClr val="000000"/>
        </a:lnRef>
        <a:fillRef idx="0">
          <a:srgbClr val="000000"/>
        </a:fillRef>
        <a:effectRef idx="0">
          <a:srgbClr val="00000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defRPr/>
          </a:pPr>
          <a:endParaRPr lang="en-GB" sz="1200" kern="1200"/>
        </a:p>
      </dsp:txBody>
      <dsp:txXfrm>
        <a:off x="3897111" y="2194233"/>
        <a:ext cx="159074" cy="159074"/>
      </dsp:txXfrm>
    </dsp:sp>
    <dsp:sp modelId="{ED8E66FA-FE3A-E84F-96BF-2EB9937F8751}">
      <dsp:nvSpPr>
        <dsp:cNvPr id="0" name=""/>
        <dsp:cNvSpPr/>
      </dsp:nvSpPr>
      <dsp:spPr bwMode="auto">
        <a:xfrm>
          <a:off x="4640540" y="2891163"/>
          <a:ext cx="3312756" cy="1656378"/>
        </a:xfrm>
        <a:prstGeom prst="roundRect">
          <a:avLst>
            <a:gd name="adj" fmla="val 10000"/>
          </a:avLst>
        </a:prstGeom>
        <a:solidFill>
          <a:schemeClr val="accent2">
            <a:tint val="99000"/>
            <a:hueOff val="0"/>
            <a:satOff val="0"/>
            <a:lumOff val="0"/>
            <a:alphaOff val="0"/>
          </a:schemeClr>
        </a:solidFill>
        <a:ln>
          <a:noFill/>
        </a:ln>
        <a:effectLst/>
      </dsp:spPr>
      <dsp:style>
        <a:lnRef idx="0">
          <a:srgbClr val="000000"/>
        </a:lnRef>
        <a:fillRef idx="1">
          <a:srgbClr val="000000"/>
        </a:fillRef>
        <a:effectRef idx="0">
          <a:srgbClr val="00000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defRPr/>
          </a:pPr>
          <a:r>
            <a:rPr lang="en-GB" sz="2900" kern="1200">
              <a:latin typeface="Arial"/>
              <a:cs typeface="Arial"/>
            </a:rPr>
            <a:t>Technical</a:t>
          </a:r>
          <a:endParaRPr sz="2900" kern="1200"/>
        </a:p>
        <a:p>
          <a:pPr marL="0" lvl="0" indent="0" algn="ctr" defTabSz="1289050">
            <a:lnSpc>
              <a:spcPct val="90000"/>
            </a:lnSpc>
            <a:spcBef>
              <a:spcPct val="0"/>
            </a:spcBef>
            <a:spcAft>
              <a:spcPct val="35000"/>
            </a:spcAft>
            <a:buNone/>
            <a:defRPr/>
          </a:pPr>
          <a:r>
            <a:rPr lang="en-GB" sz="2900" kern="1200">
              <a:latin typeface="Arial"/>
              <a:cs typeface="Arial"/>
            </a:rPr>
            <a:t>Committee</a:t>
          </a:r>
          <a:endParaRPr sz="2900" kern="1200"/>
        </a:p>
        <a:p>
          <a:pPr marL="0" lvl="0" indent="0" algn="ctr" defTabSz="1289050">
            <a:lnSpc>
              <a:spcPct val="90000"/>
            </a:lnSpc>
            <a:spcBef>
              <a:spcPct val="0"/>
            </a:spcBef>
            <a:spcAft>
              <a:spcPct val="35000"/>
            </a:spcAft>
            <a:buNone/>
            <a:defRPr/>
          </a:pPr>
          <a:r>
            <a:rPr lang="en-GB" sz="2900" kern="1200">
              <a:latin typeface="Arial"/>
              <a:cs typeface="Arial"/>
            </a:rPr>
            <a:t>8 members*</a:t>
          </a:r>
          <a:endParaRPr sz="2900" kern="1200"/>
        </a:p>
      </dsp:txBody>
      <dsp:txXfrm>
        <a:off x="4689054" y="2939677"/>
        <a:ext cx="3215728" cy="1559350"/>
      </dsp:txXfrm>
    </dsp:sp>
    <dsp:sp modelId="{0AA9EAC6-4529-4CFC-82F2-F4173F8A2967}">
      <dsp:nvSpPr>
        <dsp:cNvPr id="0" name=""/>
        <dsp:cNvSpPr/>
      </dsp:nvSpPr>
      <dsp:spPr bwMode="auto">
        <a:xfrm>
          <a:off x="7953296" y="3692413"/>
          <a:ext cx="1325102" cy="53876"/>
        </a:xfrm>
        <a:custGeom>
          <a:avLst/>
          <a:gdLst/>
          <a:ahLst/>
          <a:cxnLst/>
          <a:rect l="0" t="0" r="0" b="0"/>
          <a:pathLst>
            <a:path>
              <a:moveTo>
                <a:pt x="0" y="26938"/>
              </a:moveTo>
              <a:lnTo>
                <a:pt x="1325102" y="26938"/>
              </a:lnTo>
            </a:path>
          </a:pathLst>
        </a:custGeom>
        <a:noFill/>
        <a:ln w="25400" cap="flat" cmpd="sng" algn="ctr">
          <a:solidFill>
            <a:schemeClr val="accent2">
              <a:tint val="80000"/>
              <a:hueOff val="0"/>
              <a:satOff val="0"/>
              <a:lumOff val="0"/>
              <a:alphaOff val="0"/>
            </a:schemeClr>
          </a:solidFill>
          <a:prstDash val="solid"/>
        </a:ln>
        <a:effectLst/>
      </dsp:spPr>
      <dsp:style>
        <a:lnRef idx="2">
          <a:srgbClr val="000000"/>
        </a:lnRef>
        <a:fillRef idx="0">
          <a:srgbClr val="000000"/>
        </a:fillRef>
        <a:effectRef idx="0">
          <a:srgbClr val="00000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defRPr/>
          </a:pPr>
          <a:endParaRPr lang="en-AU" sz="500" kern="1200"/>
        </a:p>
      </dsp:txBody>
      <dsp:txXfrm>
        <a:off x="8582720" y="3686224"/>
        <a:ext cx="66255" cy="66255"/>
      </dsp:txXfrm>
    </dsp:sp>
    <dsp:sp modelId="{3436C6DE-A32D-4D09-9B0E-9634AC934722}">
      <dsp:nvSpPr>
        <dsp:cNvPr id="0" name=""/>
        <dsp:cNvSpPr/>
      </dsp:nvSpPr>
      <dsp:spPr bwMode="auto">
        <a:xfrm>
          <a:off x="9278399" y="2891163"/>
          <a:ext cx="3312756" cy="1656378"/>
        </a:xfrm>
        <a:prstGeom prst="roundRect">
          <a:avLst>
            <a:gd name="adj" fmla="val 10000"/>
          </a:avLst>
        </a:prstGeom>
        <a:solidFill>
          <a:schemeClr val="accent2">
            <a:tint val="80000"/>
            <a:hueOff val="0"/>
            <a:satOff val="0"/>
            <a:lumOff val="0"/>
            <a:alphaOff val="0"/>
          </a:schemeClr>
        </a:solidFill>
        <a:ln>
          <a:noFill/>
        </a:ln>
        <a:effectLst/>
      </dsp:spPr>
      <dsp:style>
        <a:lnRef idx="0">
          <a:srgbClr val="000000"/>
        </a:lnRef>
        <a:fillRef idx="1">
          <a:srgbClr val="000000"/>
        </a:fillRef>
        <a:effectRef idx="0">
          <a:srgbClr val="00000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defRPr/>
          </a:pPr>
          <a:r>
            <a:rPr lang="en-GB" sz="2900" kern="1200">
              <a:latin typeface="Arial"/>
              <a:cs typeface="Arial"/>
            </a:rPr>
            <a:t>4 Technical Working Groups</a:t>
          </a:r>
          <a:endParaRPr sz="2900" kern="1200"/>
        </a:p>
      </dsp:txBody>
      <dsp:txXfrm>
        <a:off x="9326913" y="2939677"/>
        <a:ext cx="3215728" cy="1559350"/>
      </dsp:txXfrm>
    </dsp:sp>
  </dsp:spTree>
</dsp:drawing>
</file>

<file path=ppt/diagrams/layout1.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lnNode1">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vennNode1">
    <dgm:scene3d>
      <a:camera prst="orthographicFront"/>
      <a:lightRig rig="threePt" dir="t"/>
    </dgm:scene3d>
    <dgm:sp3d/>
    <dgm:txPr/>
    <dgm:style>
      <a:lnRef idx="2">
        <a:srgbClr val="000000"/>
      </a:lnRef>
      <a:fillRef idx="1">
        <a:srgbClr val="000000"/>
      </a:fillRef>
      <a:effectRef idx="0">
        <a:srgbClr val="000000"/>
      </a:effectRef>
      <a:fontRef idx="minor">
        <a:schemeClr val="tx1"/>
      </a:fontRef>
    </dgm:style>
  </dgm:styleLbl>
  <dgm:styleLbl name="alignNode1">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node1">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node2">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node3">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node4">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fgImgPlace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alignImgPlace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bgImgPlace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sibTrans2D1">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fgSibTrans2D1">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bgSibTrans2D1">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sibTrans1D1">
    <dgm:scene3d>
      <a:camera prst="orthographicFront"/>
      <a:lightRig rig="threePt" dir="t"/>
    </dgm:scene3d>
    <dgm:sp3d/>
    <dgm:txPr/>
    <dgm:style>
      <a:lnRef idx="1">
        <a:srgbClr val="000000"/>
      </a:lnRef>
      <a:fillRef idx="0">
        <a:srgbClr val="000000"/>
      </a:fillRef>
      <a:effectRef idx="0">
        <a:srgbClr val="000000"/>
      </a:effectRef>
      <a:fontRef idx="minor"/>
    </dgm:style>
  </dgm:styleLbl>
  <dgm:styleLbl name="callout">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asst0">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asst1">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asst2">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asst3">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asst4">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parChTrans2D1">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parChTrans2D2">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parChTrans2D3">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parChTrans2D4">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parChTrans1D1">
    <dgm:scene3d>
      <a:camera prst="orthographicFront"/>
      <a:lightRig rig="threePt" dir="t"/>
    </dgm:scene3d>
    <dgm:sp3d/>
    <dgm:txPr/>
    <dgm:style>
      <a:lnRef idx="2">
        <a:srgbClr val="000000"/>
      </a:lnRef>
      <a:fillRef idx="0">
        <a:srgbClr val="000000"/>
      </a:fillRef>
      <a:effectRef idx="0">
        <a:srgbClr val="000000"/>
      </a:effectRef>
      <a:fontRef idx="minor"/>
    </dgm:style>
  </dgm:styleLbl>
  <dgm:styleLbl name="parChTrans1D2">
    <dgm:scene3d>
      <a:camera prst="orthographicFront"/>
      <a:lightRig rig="threePt" dir="t"/>
    </dgm:scene3d>
    <dgm:sp3d/>
    <dgm:txPr/>
    <dgm:style>
      <a:lnRef idx="2">
        <a:srgbClr val="000000"/>
      </a:lnRef>
      <a:fillRef idx="0">
        <a:srgbClr val="000000"/>
      </a:fillRef>
      <a:effectRef idx="0">
        <a:srgbClr val="000000"/>
      </a:effectRef>
      <a:fontRef idx="minor"/>
    </dgm:style>
  </dgm:styleLbl>
  <dgm:styleLbl name="parChTrans1D3">
    <dgm:scene3d>
      <a:camera prst="orthographicFront"/>
      <a:lightRig rig="threePt" dir="t"/>
    </dgm:scene3d>
    <dgm:sp3d/>
    <dgm:txPr/>
    <dgm:style>
      <a:lnRef idx="2">
        <a:srgbClr val="000000"/>
      </a:lnRef>
      <a:fillRef idx="0">
        <a:srgbClr val="000000"/>
      </a:fillRef>
      <a:effectRef idx="0">
        <a:srgbClr val="000000"/>
      </a:effectRef>
      <a:fontRef idx="minor"/>
    </dgm:style>
  </dgm:styleLbl>
  <dgm:styleLbl name="parChTrans1D4">
    <dgm:scene3d>
      <a:camera prst="orthographicFront"/>
      <a:lightRig rig="threePt" dir="t"/>
    </dgm:scene3d>
    <dgm:sp3d/>
    <dgm:txPr/>
    <dgm:style>
      <a:lnRef idx="2">
        <a:srgbClr val="000000"/>
      </a:lnRef>
      <a:fillRef idx="0">
        <a:srgbClr val="000000"/>
      </a:fillRef>
      <a:effectRef idx="0">
        <a:srgbClr val="000000"/>
      </a:effectRef>
      <a:fontRef idx="minor"/>
    </dgm:style>
  </dgm:styleLbl>
  <dgm:styleLbl name="fgAcc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conFgAcc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alignAcc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trAlignAcc1">
    <dgm:scene3d>
      <a:camera prst="orthographicFront"/>
      <a:lightRig rig="threePt" dir="t"/>
    </dgm:scene3d>
    <dgm:sp3d/>
    <dgm:txPr/>
    <dgm:style>
      <a:lnRef idx="1">
        <a:srgbClr val="000000"/>
      </a:lnRef>
      <a:fillRef idx="1">
        <a:srgbClr val="000000"/>
      </a:fillRef>
      <a:effectRef idx="0">
        <a:srgbClr val="000000"/>
      </a:effectRef>
      <a:fontRef idx="minor"/>
    </dgm:style>
  </dgm:styleLbl>
  <dgm:styleLbl name="bgAcc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solidFgAcc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solidAlignAcc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solidBgAcc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fgAccFollowNode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alignAccFollowNode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bgAccFollowNode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fgAcc0">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fgAcc2">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fgAcc3">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fgAcc4">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bgShp">
    <dgm:scene3d>
      <a:camera prst="orthographicFront"/>
      <a:lightRig rig="threePt" dir="t"/>
    </dgm:scene3d>
    <dgm:sp3d/>
    <dgm:txPr/>
    <dgm:style>
      <a:lnRef idx="0">
        <a:srgbClr val="000000"/>
      </a:lnRef>
      <a:fillRef idx="1">
        <a:srgbClr val="000000"/>
      </a:fillRef>
      <a:effectRef idx="0">
        <a:srgbClr val="000000"/>
      </a:effectRef>
      <a:fontRef idx="minor"/>
    </dgm:style>
  </dgm:styleLbl>
  <dgm:styleLbl name="dkBgShp">
    <dgm:scene3d>
      <a:camera prst="orthographicFront"/>
      <a:lightRig rig="threePt" dir="t"/>
    </dgm:scene3d>
    <dgm:sp3d/>
    <dgm:txPr/>
    <dgm:style>
      <a:lnRef idx="0">
        <a:srgbClr val="000000"/>
      </a:lnRef>
      <a:fillRef idx="1">
        <a:srgbClr val="000000"/>
      </a:fillRef>
      <a:effectRef idx="0">
        <a:srgbClr val="000000"/>
      </a:effectRef>
      <a:fontRef idx="minor"/>
    </dgm:style>
  </dgm:styleLbl>
  <dgm:styleLbl name="trBgShp">
    <dgm:scene3d>
      <a:camera prst="orthographicFront"/>
      <a:lightRig rig="threePt" dir="t"/>
    </dgm:scene3d>
    <dgm:sp3d/>
    <dgm:txPr/>
    <dgm:style>
      <a:lnRef idx="0">
        <a:srgbClr val="000000"/>
      </a:lnRef>
      <a:fillRef idx="1">
        <a:srgbClr val="000000"/>
      </a:fillRef>
      <a:effectRef idx="0">
        <a:srgbClr val="000000"/>
      </a:effectRef>
      <a:fontRef idx="minor"/>
    </dgm:style>
  </dgm:styleLbl>
  <dgm:styleLbl name="fgShp">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revTx">
    <dgm:scene3d>
      <a:camera prst="orthographicFront"/>
      <a:lightRig rig="threePt" dir="t"/>
    </dgm:scene3d>
    <dgm:sp3d/>
    <dgm:txPr/>
    <dgm:style>
      <a:lnRef idx="0">
        <a:srgbClr val="000000"/>
      </a:lnRef>
      <a:fillRef idx="0">
        <a:srgbClr val="000000"/>
      </a:fillRef>
      <a:effectRef idx="0">
        <a:srgbClr val="00000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lnNode1">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vennNode1">
    <dgm:scene3d>
      <a:camera prst="orthographicFront"/>
      <a:lightRig rig="threePt" dir="t"/>
    </dgm:scene3d>
    <dgm:sp3d/>
    <dgm:txPr/>
    <dgm:style>
      <a:lnRef idx="2">
        <a:srgbClr val="000000"/>
      </a:lnRef>
      <a:fillRef idx="1">
        <a:srgbClr val="000000"/>
      </a:fillRef>
      <a:effectRef idx="0">
        <a:srgbClr val="000000"/>
      </a:effectRef>
      <a:fontRef idx="minor">
        <a:schemeClr val="tx1"/>
      </a:fontRef>
    </dgm:style>
  </dgm:styleLbl>
  <dgm:styleLbl name="alignNode1">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node1">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node2">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node3">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node4">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fgImgPlace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alignImgPlace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bgImgPlace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sibTrans2D1">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fgSibTrans2D1">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bgSibTrans2D1">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sibTrans1D1">
    <dgm:scene3d>
      <a:camera prst="orthographicFront"/>
      <a:lightRig rig="threePt" dir="t"/>
    </dgm:scene3d>
    <dgm:sp3d/>
    <dgm:txPr/>
    <dgm:style>
      <a:lnRef idx="1">
        <a:srgbClr val="000000"/>
      </a:lnRef>
      <a:fillRef idx="0">
        <a:srgbClr val="000000"/>
      </a:fillRef>
      <a:effectRef idx="0">
        <a:srgbClr val="000000"/>
      </a:effectRef>
      <a:fontRef idx="minor"/>
    </dgm:style>
  </dgm:styleLbl>
  <dgm:styleLbl name="callout">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asst0">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asst1">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asst2">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asst3">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asst4">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parChTrans2D1">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parChTrans2D2">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parChTrans2D3">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parChTrans2D4">
    <dgm:scene3d>
      <a:camera prst="orthographicFront"/>
      <a:lightRig rig="threePt" dir="t"/>
    </dgm:scene3d>
    <dgm:sp3d/>
    <dgm:txPr/>
    <dgm:style>
      <a:lnRef idx="2">
        <a:srgbClr val="000000"/>
      </a:lnRef>
      <a:fillRef idx="1">
        <a:srgbClr val="000000"/>
      </a:fillRef>
      <a:effectRef idx="0">
        <a:srgbClr val="000000"/>
      </a:effectRef>
      <a:fontRef idx="minor">
        <a:schemeClr val="lt1"/>
      </a:fontRef>
    </dgm:style>
  </dgm:styleLbl>
  <dgm:styleLbl name="parChTrans1D1">
    <dgm:scene3d>
      <a:camera prst="orthographicFront"/>
      <a:lightRig rig="threePt" dir="t"/>
    </dgm:scene3d>
    <dgm:sp3d/>
    <dgm:txPr/>
    <dgm:style>
      <a:lnRef idx="2">
        <a:srgbClr val="000000"/>
      </a:lnRef>
      <a:fillRef idx="0">
        <a:srgbClr val="000000"/>
      </a:fillRef>
      <a:effectRef idx="0">
        <a:srgbClr val="000000"/>
      </a:effectRef>
      <a:fontRef idx="minor"/>
    </dgm:style>
  </dgm:styleLbl>
  <dgm:styleLbl name="parChTrans1D2">
    <dgm:scene3d>
      <a:camera prst="orthographicFront"/>
      <a:lightRig rig="threePt" dir="t"/>
    </dgm:scene3d>
    <dgm:sp3d/>
    <dgm:txPr/>
    <dgm:style>
      <a:lnRef idx="2">
        <a:srgbClr val="000000"/>
      </a:lnRef>
      <a:fillRef idx="0">
        <a:srgbClr val="000000"/>
      </a:fillRef>
      <a:effectRef idx="0">
        <a:srgbClr val="000000"/>
      </a:effectRef>
      <a:fontRef idx="minor"/>
    </dgm:style>
  </dgm:styleLbl>
  <dgm:styleLbl name="parChTrans1D3">
    <dgm:scene3d>
      <a:camera prst="orthographicFront"/>
      <a:lightRig rig="threePt" dir="t"/>
    </dgm:scene3d>
    <dgm:sp3d/>
    <dgm:txPr/>
    <dgm:style>
      <a:lnRef idx="2">
        <a:srgbClr val="000000"/>
      </a:lnRef>
      <a:fillRef idx="0">
        <a:srgbClr val="000000"/>
      </a:fillRef>
      <a:effectRef idx="0">
        <a:srgbClr val="000000"/>
      </a:effectRef>
      <a:fontRef idx="minor"/>
    </dgm:style>
  </dgm:styleLbl>
  <dgm:styleLbl name="parChTrans1D4">
    <dgm:scene3d>
      <a:camera prst="orthographicFront"/>
      <a:lightRig rig="threePt" dir="t"/>
    </dgm:scene3d>
    <dgm:sp3d/>
    <dgm:txPr/>
    <dgm:style>
      <a:lnRef idx="2">
        <a:srgbClr val="000000"/>
      </a:lnRef>
      <a:fillRef idx="0">
        <a:srgbClr val="000000"/>
      </a:fillRef>
      <a:effectRef idx="0">
        <a:srgbClr val="000000"/>
      </a:effectRef>
      <a:fontRef idx="minor"/>
    </dgm:style>
  </dgm:styleLbl>
  <dgm:styleLbl name="fgAcc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conFgAcc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alignAcc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trAlignAcc1">
    <dgm:scene3d>
      <a:camera prst="orthographicFront"/>
      <a:lightRig rig="threePt" dir="t"/>
    </dgm:scene3d>
    <dgm:sp3d/>
    <dgm:txPr/>
    <dgm:style>
      <a:lnRef idx="1">
        <a:srgbClr val="000000"/>
      </a:lnRef>
      <a:fillRef idx="1">
        <a:srgbClr val="000000"/>
      </a:fillRef>
      <a:effectRef idx="0">
        <a:srgbClr val="000000"/>
      </a:effectRef>
      <a:fontRef idx="minor"/>
    </dgm:style>
  </dgm:styleLbl>
  <dgm:styleLbl name="bgAcc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solidFgAcc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solidAlignAcc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solidBgAcc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fgAccFollowNode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alignAccFollowNode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bgAccFollowNode1">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fgAcc0">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fgAcc2">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fgAcc3">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fgAcc4">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bgShp">
    <dgm:scene3d>
      <a:camera prst="orthographicFront"/>
      <a:lightRig rig="threePt" dir="t"/>
    </dgm:scene3d>
    <dgm:sp3d/>
    <dgm:txPr/>
    <dgm:style>
      <a:lnRef idx="0">
        <a:srgbClr val="000000"/>
      </a:lnRef>
      <a:fillRef idx="1">
        <a:srgbClr val="000000"/>
      </a:fillRef>
      <a:effectRef idx="0">
        <a:srgbClr val="000000"/>
      </a:effectRef>
      <a:fontRef idx="minor"/>
    </dgm:style>
  </dgm:styleLbl>
  <dgm:styleLbl name="dkBgShp">
    <dgm:scene3d>
      <a:camera prst="orthographicFront"/>
      <a:lightRig rig="threePt" dir="t"/>
    </dgm:scene3d>
    <dgm:sp3d/>
    <dgm:txPr/>
    <dgm:style>
      <a:lnRef idx="0">
        <a:srgbClr val="000000"/>
      </a:lnRef>
      <a:fillRef idx="1">
        <a:srgbClr val="000000"/>
      </a:fillRef>
      <a:effectRef idx="0">
        <a:srgbClr val="000000"/>
      </a:effectRef>
      <a:fontRef idx="minor"/>
    </dgm:style>
  </dgm:styleLbl>
  <dgm:styleLbl name="trBgShp">
    <dgm:scene3d>
      <a:camera prst="orthographicFront"/>
      <a:lightRig rig="threePt" dir="t"/>
    </dgm:scene3d>
    <dgm:sp3d/>
    <dgm:txPr/>
    <dgm:style>
      <a:lnRef idx="0">
        <a:srgbClr val="000000"/>
      </a:lnRef>
      <a:fillRef idx="1">
        <a:srgbClr val="000000"/>
      </a:fillRef>
      <a:effectRef idx="0">
        <a:srgbClr val="000000"/>
      </a:effectRef>
      <a:fontRef idx="minor"/>
    </dgm:style>
  </dgm:styleLbl>
  <dgm:styleLbl name="fgShp">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revTx">
    <dgm:scene3d>
      <a:camera prst="orthographicFront"/>
      <a:lightRig rig="threePt" dir="t"/>
    </dgm:scene3d>
    <dgm:sp3d/>
    <dgm:txPr/>
    <dgm:style>
      <a:lnRef idx="0">
        <a:srgbClr val="000000"/>
      </a:lnRef>
      <a:fillRef idx="0">
        <a:srgbClr val="000000"/>
      </a:fillRef>
      <a:effectRef idx="0">
        <a:srgbClr val="00000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5#2">
  <dgm:title val=""/>
  <dgm:desc val=""/>
  <dgm:catLst>
    <dgm:cat type="3D" pri="11500"/>
  </dgm:catLst>
  <dgm:scene3d>
    <a:camera prst="isometricOffAxis2Left" zoom="95000"/>
    <a:lightRig rig="flat" dir="t"/>
  </dgm:scene3d>
  <dgm:styleLbl name="node0">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lnNode1">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vennNode1">
    <dgm:scene3d>
      <a:camera prst="orthographicFront"/>
      <a:lightRig rig="threePt" dir="t"/>
    </dgm:scene3d>
    <dgm:sp3d/>
    <dgm:txPr/>
    <dgm:style>
      <a:lnRef idx="0">
        <a:srgbClr val="000000"/>
      </a:lnRef>
      <a:fillRef idx="1">
        <a:srgbClr val="000000"/>
      </a:fillRef>
      <a:effectRef idx="0">
        <a:srgbClr val="000000"/>
      </a:effectRef>
      <a:fontRef idx="minor">
        <a:schemeClr val="tx1"/>
      </a:fontRef>
    </dgm:style>
  </dgm:styleLbl>
  <dgm:styleLbl name="alignNode1">
    <dgm:scene3d>
      <a:camera prst="orthographicFront"/>
      <a:lightRig rig="threePt" dir="t"/>
    </dgm:scene3d>
    <dgm:sp3d/>
    <dgm:txPr/>
    <dgm:style>
      <a:lnRef idx="1">
        <a:srgbClr val="000000"/>
      </a:lnRef>
      <a:fillRef idx="1">
        <a:srgbClr val="000000"/>
      </a:fillRef>
      <a:effectRef idx="0">
        <a:srgbClr val="000000"/>
      </a:effectRef>
      <a:fontRef idx="minor">
        <a:schemeClr val="lt1"/>
      </a:fontRef>
    </dgm:style>
  </dgm:styleLbl>
  <dgm:styleLbl name="node1">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node2">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node3">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node4">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fgImgPlace1">
    <dgm:scene3d>
      <a:camera prst="orthographicFront"/>
      <a:lightRig rig="threePt" dir="t"/>
    </dgm:scene3d>
    <dgm:sp3d/>
    <dgm:txPr/>
    <dgm:style>
      <a:lnRef idx="0">
        <a:srgbClr val="000000"/>
      </a:lnRef>
      <a:fillRef idx="1">
        <a:srgbClr val="000000"/>
      </a:fillRef>
      <a:effectRef idx="0">
        <a:srgbClr val="000000"/>
      </a:effectRef>
      <a:fontRef idx="minor"/>
    </dgm:style>
  </dgm:styleLbl>
  <dgm:styleLbl name="alignImgPlace1">
    <dgm:scene3d>
      <a:camera prst="orthographicFront"/>
      <a:lightRig rig="threePt" dir="t"/>
    </dgm:scene3d>
    <dgm:sp3d/>
    <dgm:txPr/>
    <dgm:style>
      <a:lnRef idx="0">
        <a:srgbClr val="000000"/>
      </a:lnRef>
      <a:fillRef idx="1">
        <a:srgbClr val="000000"/>
      </a:fillRef>
      <a:effectRef idx="0">
        <a:srgbClr val="000000"/>
      </a:effectRef>
      <a:fontRef idx="minor"/>
    </dgm:style>
  </dgm:styleLbl>
  <dgm:styleLbl name="bgImgPlace1">
    <dgm:scene3d>
      <a:camera prst="orthographicFront"/>
      <a:lightRig rig="threePt" dir="t"/>
    </dgm:scene3d>
    <dgm:sp3d/>
    <dgm:txPr/>
    <dgm:style>
      <a:lnRef idx="0">
        <a:srgbClr val="000000"/>
      </a:lnRef>
      <a:fillRef idx="1">
        <a:srgbClr val="000000"/>
      </a:fillRef>
      <a:effectRef idx="0">
        <a:srgbClr val="000000"/>
      </a:effectRef>
      <a:fontRef idx="minor"/>
    </dgm:style>
  </dgm:styleLbl>
  <dgm:styleLbl name="sibTrans2D1">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fgSibTrans2D1">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bgSibTrans2D1">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sibTrans1D1">
    <dgm:scene3d>
      <a:camera prst="orthographicFront"/>
      <a:lightRig rig="threePt" dir="t"/>
    </dgm:scene3d>
    <dgm:sp3d/>
    <dgm:txPr/>
    <dgm:style>
      <a:lnRef idx="1">
        <a:srgbClr val="000000"/>
      </a:lnRef>
      <a:fillRef idx="0">
        <a:srgbClr val="000000"/>
      </a:fillRef>
      <a:effectRef idx="0">
        <a:srgbClr val="000000"/>
      </a:effectRef>
      <a:fontRef idx="minor"/>
    </dgm:style>
  </dgm:styleLbl>
  <dgm:styleLbl name="callout">
    <dgm:scene3d>
      <a:camera prst="orthographicFront"/>
      <a:lightRig rig="threePt" dir="t"/>
    </dgm:scene3d>
    <dgm:sp3d/>
    <dgm:txPr/>
    <dgm:style>
      <a:lnRef idx="2">
        <a:srgbClr val="000000"/>
      </a:lnRef>
      <a:fillRef idx="1">
        <a:srgbClr val="000000"/>
      </a:fillRef>
      <a:effectRef idx="0">
        <a:srgbClr val="000000"/>
      </a:effectRef>
      <a:fontRef idx="minor"/>
    </dgm:style>
  </dgm:styleLbl>
  <dgm:styleLbl name="asst0">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asst1">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asst2">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asst3">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parChTrans2D1">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parChTrans2D2">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parChTrans2D3">
    <dgm:scene3d>
      <a:camera prst="orthographicFront"/>
      <a:lightRig rig="threePt" dir="t"/>
    </dgm:scene3d>
    <dgm:sp3d/>
    <dgm:txPr/>
    <dgm:style>
      <a:lnRef idx="0">
        <a:srgbClr val="000000"/>
      </a:lnRef>
      <a:fillRef idx="3">
        <a:srgbClr val="000000"/>
      </a:fillRef>
      <a:effectRef idx="1">
        <a:srgbClr val="000000"/>
      </a:effectRef>
      <a:fontRef idx="minor">
        <a:schemeClr val="lt1"/>
      </a:fontRef>
    </dgm:style>
  </dgm:styleLbl>
  <dgm:styleLbl name="parChTrans2D4">
    <dgm:scene3d>
      <a:camera prst="orthographicFront"/>
      <a:lightRig rig="threePt" dir="t"/>
    </dgm:scene3d>
    <dgm:sp3d/>
    <dgm:txPr/>
    <dgm:style>
      <a:lnRef idx="0">
        <a:srgbClr val="000000"/>
      </a:lnRef>
      <a:fillRef idx="3">
        <a:srgbClr val="000000"/>
      </a:fillRef>
      <a:effectRef idx="1">
        <a:srgbClr val="000000"/>
      </a:effectRef>
      <a:fontRef idx="minor">
        <a:schemeClr val="lt1"/>
      </a:fontRef>
    </dgm:style>
  </dgm:styleLbl>
  <dgm:styleLbl name="parChTrans1D1">
    <dgm:scene3d>
      <a:camera prst="orthographicFront"/>
      <a:lightRig rig="threePt" dir="t"/>
    </dgm:scene3d>
    <dgm:sp3d/>
    <dgm:txPr/>
    <dgm:style>
      <a:lnRef idx="2">
        <a:srgbClr val="000000"/>
      </a:lnRef>
      <a:fillRef idx="0">
        <a:srgbClr val="000000"/>
      </a:fillRef>
      <a:effectRef idx="0">
        <a:srgbClr val="000000"/>
      </a:effectRef>
      <a:fontRef idx="minor"/>
    </dgm:style>
  </dgm:styleLbl>
  <dgm:styleLbl name="parChTrans1D2">
    <dgm:scene3d>
      <a:camera prst="orthographicFront"/>
      <a:lightRig rig="threePt" dir="t"/>
    </dgm:scene3d>
    <dgm:sp3d/>
    <dgm:txPr/>
    <dgm:style>
      <a:lnRef idx="2">
        <a:srgbClr val="000000"/>
      </a:lnRef>
      <a:fillRef idx="0">
        <a:srgbClr val="000000"/>
      </a:fillRef>
      <a:effectRef idx="0">
        <a:srgbClr val="000000"/>
      </a:effectRef>
      <a:fontRef idx="minor"/>
    </dgm:style>
  </dgm:styleLbl>
  <dgm:styleLbl name="parChTrans1D3">
    <dgm:scene3d>
      <a:camera prst="orthographicFront"/>
      <a:lightRig rig="threePt" dir="t"/>
    </dgm:scene3d>
    <dgm:sp3d/>
    <dgm:txPr/>
    <dgm:style>
      <a:lnRef idx="2">
        <a:srgbClr val="000000"/>
      </a:lnRef>
      <a:fillRef idx="0">
        <a:srgbClr val="000000"/>
      </a:fillRef>
      <a:effectRef idx="0">
        <a:srgbClr val="000000"/>
      </a:effectRef>
      <a:fontRef idx="minor"/>
    </dgm:style>
  </dgm:styleLbl>
  <dgm:styleLbl name="parChTrans1D4">
    <dgm:scene3d>
      <a:camera prst="orthographicFront"/>
      <a:lightRig rig="threePt" dir="t"/>
    </dgm:scene3d>
    <dgm:sp3d/>
    <dgm:txPr/>
    <dgm:style>
      <a:lnRef idx="2">
        <a:srgbClr val="000000"/>
      </a:lnRef>
      <a:fillRef idx="0">
        <a:srgbClr val="000000"/>
      </a:fillRef>
      <a:effectRef idx="0">
        <a:srgbClr val="000000"/>
      </a:effectRef>
      <a:fontRef idx="minor"/>
    </dgm:style>
  </dgm:styleLbl>
  <dgm:styleLbl name="fgAcc1">
    <dgm:scene3d>
      <a:camera prst="orthographicFront"/>
      <a:lightRig rig="threePt" dir="t"/>
    </dgm:scene3d>
    <dgm:sp3d/>
    <dgm:txPr/>
    <dgm:style>
      <a:lnRef idx="1">
        <a:srgbClr val="000000"/>
      </a:lnRef>
      <a:fillRef idx="1">
        <a:srgbClr val="000000"/>
      </a:fillRef>
      <a:effectRef idx="0">
        <a:srgbClr val="000000"/>
      </a:effectRef>
      <a:fontRef idx="minor"/>
    </dgm:style>
  </dgm:styleLbl>
  <dgm:styleLbl name="conFgAcc1">
    <dgm:scene3d>
      <a:camera prst="orthographicFront"/>
      <a:lightRig rig="threePt" dir="t"/>
    </dgm:scene3d>
    <dgm:sp3d/>
    <dgm:txPr/>
    <dgm:style>
      <a:lnRef idx="1">
        <a:srgbClr val="000000"/>
      </a:lnRef>
      <a:fillRef idx="1">
        <a:srgbClr val="000000"/>
      </a:fillRef>
      <a:effectRef idx="0">
        <a:srgbClr val="000000"/>
      </a:effectRef>
      <a:fontRef idx="minor"/>
    </dgm:style>
  </dgm:styleLbl>
  <dgm:styleLbl name="alignAcc1">
    <dgm:scene3d>
      <a:camera prst="orthographicFront"/>
      <a:lightRig rig="threePt" dir="t"/>
    </dgm:scene3d>
    <dgm:sp3d/>
    <dgm:txPr/>
    <dgm:style>
      <a:lnRef idx="1">
        <a:srgbClr val="000000"/>
      </a:lnRef>
      <a:fillRef idx="1">
        <a:srgbClr val="000000"/>
      </a:fillRef>
      <a:effectRef idx="0">
        <a:srgbClr val="000000"/>
      </a:effectRef>
      <a:fontRef idx="minor"/>
    </dgm:style>
  </dgm:styleLbl>
  <dgm:styleLbl name="trAlignAcc1">
    <dgm:scene3d>
      <a:camera prst="orthographicFront"/>
      <a:lightRig rig="threePt" dir="t"/>
    </dgm:scene3d>
    <dgm:sp3d/>
    <dgm:txPr/>
    <dgm:style>
      <a:lnRef idx="1">
        <a:srgbClr val="000000"/>
      </a:lnRef>
      <a:fillRef idx="1">
        <a:srgbClr val="000000"/>
      </a:fillRef>
      <a:effectRef idx="0">
        <a:srgbClr val="000000"/>
      </a:effectRef>
      <a:fontRef idx="minor"/>
    </dgm:style>
  </dgm:styleLbl>
  <dgm:styleLbl name="bgAcc1">
    <dgm:scene3d>
      <a:camera prst="orthographicFront"/>
      <a:lightRig rig="threePt" dir="t"/>
    </dgm:scene3d>
    <dgm:sp3d/>
    <dgm:txPr/>
    <dgm:style>
      <a:lnRef idx="1">
        <a:srgbClr val="000000"/>
      </a:lnRef>
      <a:fillRef idx="1">
        <a:srgbClr val="000000"/>
      </a:fillRef>
      <a:effectRef idx="0">
        <a:srgbClr val="000000"/>
      </a:effectRef>
      <a:fontRef idx="minor"/>
    </dgm:style>
  </dgm:styleLbl>
  <dgm:styleLbl name="solidFgAcc1">
    <dgm:scene3d>
      <a:camera prst="orthographicFront"/>
      <a:lightRig rig="threePt" dir="t"/>
    </dgm:scene3d>
    <dgm:sp3d/>
    <dgm:txPr/>
    <dgm:style>
      <a:lnRef idx="1">
        <a:srgbClr val="000000"/>
      </a:lnRef>
      <a:fillRef idx="1">
        <a:srgbClr val="000000"/>
      </a:fillRef>
      <a:effectRef idx="2">
        <a:srgbClr val="000000"/>
      </a:effectRef>
      <a:fontRef idx="minor"/>
    </dgm:style>
  </dgm:styleLbl>
  <dgm:styleLbl name="solidAlignAcc1">
    <dgm:scene3d>
      <a:camera prst="orthographicFront"/>
      <a:lightRig rig="threePt" dir="t"/>
    </dgm:scene3d>
    <dgm:sp3d/>
    <dgm:txPr/>
    <dgm:style>
      <a:lnRef idx="1">
        <a:srgbClr val="000000"/>
      </a:lnRef>
      <a:fillRef idx="1">
        <a:srgbClr val="000000"/>
      </a:fillRef>
      <a:effectRef idx="2">
        <a:srgbClr val="000000"/>
      </a:effectRef>
      <a:fontRef idx="minor"/>
    </dgm:style>
  </dgm:styleLbl>
  <dgm:styleLbl name="solidBgAcc1">
    <dgm:scene3d>
      <a:camera prst="orthographicFront"/>
      <a:lightRig rig="threePt" dir="t"/>
    </dgm:scene3d>
    <dgm:sp3d/>
    <dgm:txPr/>
    <dgm:style>
      <a:lnRef idx="1">
        <a:srgbClr val="000000"/>
      </a:lnRef>
      <a:fillRef idx="1">
        <a:srgbClr val="000000"/>
      </a:fillRef>
      <a:effectRef idx="0">
        <a:srgbClr val="000000"/>
      </a:effectRef>
      <a:fontRef idx="minor"/>
    </dgm:style>
  </dgm:styleLbl>
  <dgm:styleLbl name="fgAccFollowNode1">
    <dgm:scene3d>
      <a:camera prst="orthographicFront"/>
      <a:lightRig rig="threePt" dir="t"/>
    </dgm:scene3d>
    <dgm:sp3d/>
    <dgm:txPr/>
    <dgm:style>
      <a:lnRef idx="0">
        <a:srgbClr val="000000"/>
      </a:lnRef>
      <a:fillRef idx="1">
        <a:srgbClr val="000000"/>
      </a:fillRef>
      <a:effectRef idx="0">
        <a:srgbClr val="000000"/>
      </a:effectRef>
      <a:fontRef idx="minor"/>
    </dgm:style>
  </dgm:styleLbl>
  <dgm:styleLbl name="alignAccFollowNode1">
    <dgm:scene3d>
      <a:camera prst="orthographicFront"/>
      <a:lightRig rig="threePt" dir="t"/>
    </dgm:scene3d>
    <dgm:sp3d/>
    <dgm:txPr/>
    <dgm:style>
      <a:lnRef idx="0">
        <a:srgbClr val="000000"/>
      </a:lnRef>
      <a:fillRef idx="1">
        <a:srgbClr val="000000"/>
      </a:fillRef>
      <a:effectRef idx="0">
        <a:srgbClr val="000000"/>
      </a:effectRef>
      <a:fontRef idx="minor"/>
    </dgm:style>
  </dgm:styleLbl>
  <dgm:styleLbl name="bgAccFollowNode1">
    <dgm:scene3d>
      <a:camera prst="orthographicFront"/>
      <a:lightRig rig="threePt" dir="t"/>
    </dgm:scene3d>
    <dgm:sp3d/>
    <dgm:txPr/>
    <dgm:style>
      <a:lnRef idx="0">
        <a:srgbClr val="000000"/>
      </a:lnRef>
      <a:fillRef idx="1">
        <a:srgbClr val="000000"/>
      </a:fillRef>
      <a:effectRef idx="2">
        <a:srgbClr val="000000"/>
      </a:effectRef>
      <a:fontRef idx="minor"/>
    </dgm:style>
  </dgm:styleLbl>
  <dgm:styleLbl name="fgAcc0">
    <dgm:scene3d>
      <a:camera prst="orthographicFront"/>
      <a:lightRig rig="threePt" dir="t"/>
    </dgm:scene3d>
    <dgm:sp3d/>
    <dgm:txPr/>
    <dgm:style>
      <a:lnRef idx="1">
        <a:srgbClr val="000000"/>
      </a:lnRef>
      <a:fillRef idx="1">
        <a:srgbClr val="000000"/>
      </a:fillRef>
      <a:effectRef idx="0">
        <a:srgbClr val="000000"/>
      </a:effectRef>
      <a:fontRef idx="minor"/>
    </dgm:style>
  </dgm:styleLbl>
  <dgm:styleLbl name="fgAcc2">
    <dgm:scene3d>
      <a:camera prst="orthographicFront"/>
      <a:lightRig rig="threePt" dir="t"/>
    </dgm:scene3d>
    <dgm:sp3d/>
    <dgm:txPr/>
    <dgm:style>
      <a:lnRef idx="1">
        <a:srgbClr val="000000"/>
      </a:lnRef>
      <a:fillRef idx="1">
        <a:srgbClr val="000000"/>
      </a:fillRef>
      <a:effectRef idx="0">
        <a:srgbClr val="000000"/>
      </a:effectRef>
      <a:fontRef idx="minor"/>
    </dgm:style>
  </dgm:styleLbl>
  <dgm:styleLbl name="fgAcc3">
    <dgm:scene3d>
      <a:camera prst="orthographicFront"/>
      <a:lightRig rig="threePt" dir="t"/>
    </dgm:scene3d>
    <dgm:sp3d/>
    <dgm:txPr/>
    <dgm:style>
      <a:lnRef idx="1">
        <a:srgbClr val="000000"/>
      </a:lnRef>
      <a:fillRef idx="1">
        <a:srgbClr val="000000"/>
      </a:fillRef>
      <a:effectRef idx="0">
        <a:srgbClr val="000000"/>
      </a:effectRef>
      <a:fontRef idx="minor"/>
    </dgm:style>
  </dgm:styleLbl>
  <dgm:styleLbl name="fgAcc4">
    <dgm:scene3d>
      <a:camera prst="orthographicFront"/>
      <a:lightRig rig="threePt" dir="t"/>
    </dgm:scene3d>
    <dgm:sp3d/>
    <dgm:txPr/>
    <dgm:style>
      <a:lnRef idx="1">
        <a:srgbClr val="000000"/>
      </a:lnRef>
      <a:fillRef idx="1">
        <a:srgbClr val="000000"/>
      </a:fillRef>
      <a:effectRef idx="0">
        <a:srgbClr val="000000"/>
      </a:effectRef>
      <a:fontRef idx="minor"/>
    </dgm:style>
  </dgm:styleLbl>
  <dgm:styleLbl name="bgShp">
    <dgm:scene3d>
      <a:camera prst="orthographicFront"/>
      <a:lightRig rig="threePt" dir="t"/>
    </dgm:scene3d>
    <dgm:sp3d/>
    <dgm:txPr/>
    <dgm:style>
      <a:lnRef idx="0">
        <a:srgbClr val="000000"/>
      </a:lnRef>
      <a:fillRef idx="1">
        <a:srgbClr val="000000"/>
      </a:fillRef>
      <a:effectRef idx="0">
        <a:srgbClr val="000000"/>
      </a:effectRef>
      <a:fontRef idx="minor"/>
    </dgm:style>
  </dgm:styleLbl>
  <dgm:styleLbl name="dkBgShp">
    <dgm:scene3d>
      <a:camera prst="orthographicFront"/>
      <a:lightRig rig="threePt" dir="t"/>
    </dgm:scene3d>
    <dgm:sp3d/>
    <dgm:txPr/>
    <dgm:style>
      <a:lnRef idx="0">
        <a:srgbClr val="000000"/>
      </a:lnRef>
      <a:fillRef idx="1">
        <a:srgbClr val="000000"/>
      </a:fillRef>
      <a:effectRef idx="0">
        <a:srgbClr val="000000"/>
      </a:effectRef>
      <a:fontRef idx="minor">
        <a:schemeClr val="lt1"/>
      </a:fontRef>
    </dgm:style>
  </dgm:styleLbl>
  <dgm:styleLbl name="trBgShp">
    <dgm:scene3d>
      <a:camera prst="orthographicFront"/>
      <a:lightRig rig="threePt" dir="t"/>
    </dgm:scene3d>
    <dgm:sp3d/>
    <dgm:txPr/>
    <dgm:style>
      <a:lnRef idx="0">
        <a:srgbClr val="000000"/>
      </a:lnRef>
      <a:fillRef idx="1">
        <a:srgbClr val="000000"/>
      </a:fillRef>
      <a:effectRef idx="0">
        <a:srgbClr val="000000"/>
      </a:effectRef>
      <a:fontRef idx="minor"/>
    </dgm:style>
  </dgm:styleLbl>
  <dgm:styleLbl name="fgShp">
    <dgm:scene3d>
      <a:camera prst="orthographicFront"/>
      <a:lightRig rig="threePt" dir="t"/>
    </dgm:scene3d>
    <dgm:sp3d/>
    <dgm:txPr/>
    <dgm:style>
      <a:lnRef idx="0">
        <a:srgbClr val="000000"/>
      </a:lnRef>
      <a:fillRef idx="1">
        <a:srgbClr val="000000"/>
      </a:fillRef>
      <a:effectRef idx="0">
        <a:srgbClr val="000000"/>
      </a:effectRef>
      <a:fontRef idx="minor"/>
    </dgm:style>
  </dgm:styleLbl>
  <dgm:styleLbl name="revTx">
    <dgm:scene3d>
      <a:camera prst="orthographicFront"/>
      <a:lightRig rig="threePt" dir="t"/>
    </dgm:scene3d>
    <dgm:sp3d/>
    <dgm:txPr/>
    <dgm:style>
      <a:lnRef idx="0">
        <a:srgbClr val="000000"/>
      </a:lnRef>
      <a:fillRef idx="0">
        <a:srgbClr val="000000"/>
      </a:fillRef>
      <a:effectRef idx="0">
        <a:srgbClr val="00000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bwMode="auto">
        <a:xfrm>
          <a:off x="0" y="0"/>
          <a:ext cx="0" cy="0"/>
          <a:chOff x="0" y="0"/>
          <a:chExt cx="0" cy="0"/>
        </a:xfrm>
      </p:grpSpPr>
      <p:sp>
        <p:nvSpPr>
          <p:cNvPr id="2" name="Header Placeholder 1"/>
          <p:cNvSpPr>
            <a:spLocks noGrp="1"/>
          </p:cNvSpPr>
          <p:nvPr>
            <p:ph type="hdr" sz="quarter"/>
          </p:nvPr>
        </p:nvSpPr>
        <p:spPr bwMode="auto">
          <a:xfrm>
            <a:off x="0" y="0"/>
            <a:ext cx="2971800" cy="457200"/>
          </a:xfrm>
          <a:prstGeom prst="rect">
            <a:avLst/>
          </a:prstGeom>
        </p:spPr>
        <p:txBody>
          <a:bodyPr vert="horz" lIns="91440" tIns="45720" rIns="91440" bIns="45720" rtlCol="0"/>
          <a:lstStyle>
            <a:lvl1pPr algn="l">
              <a:defRPr sz="1200">
                <a:ea typeface="ヒラギノ角ゴ ProN W3"/>
                <a:cs typeface="ヒラギノ角ゴ ProN W3"/>
              </a:defRPr>
            </a:lvl1pPr>
          </a:lstStyle>
          <a:p>
            <a:pPr>
              <a:defRPr/>
            </a:pPr>
            <a:endParaRPr lang="sv-SE"/>
          </a:p>
        </p:txBody>
      </p:sp>
      <p:sp>
        <p:nvSpPr>
          <p:cNvPr id="3" name="Date Placeholder 2"/>
          <p:cNvSpPr>
            <a:spLocks noGrp="1"/>
          </p:cNvSpPr>
          <p:nvPr>
            <p:ph type="dt" idx="1"/>
          </p:nvPr>
        </p:nvSpPr>
        <p:spPr bwMode="auto">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64D38726-0D61-44A7-A94C-9D972D05191A}" type="datetimeFigureOut">
              <a:rPr lang="sv-SE"/>
              <a:t>2024-05-30</a:t>
            </a:fld>
            <a:endParaRPr lang="sv-SE"/>
          </a:p>
        </p:txBody>
      </p:sp>
      <p:sp>
        <p:nvSpPr>
          <p:cNvPr id="4" name="Slide Image Placeholder 3"/>
          <p:cNvSpPr>
            <a:spLocks noGrp="1" noRot="1" noChangeAspect="1"/>
          </p:cNvSpPr>
          <p:nvPr>
            <p:ph type="sldImg" idx="2"/>
          </p:nvPr>
        </p:nvSpPr>
        <p:spPr bwMode="auto">
          <a:xfrm>
            <a:off x="381000" y="685800"/>
            <a:ext cx="6096000" cy="3429000"/>
          </a:xfrm>
          <a:prstGeom prst="rect">
            <a:avLst/>
          </a:prstGeom>
          <a:noFill/>
          <a:ln w="12700">
            <a:solidFill>
              <a:prstClr val="black"/>
            </a:solidFill>
          </a:ln>
        </p:spPr>
        <p:txBody>
          <a:bodyPr vert="horz" lIns="91440" tIns="45720" rIns="91440" bIns="45720" rtlCol="0" anchor="ctr"/>
          <a:lstStyle/>
          <a:p>
            <a:pPr lvl="0">
              <a:defRPr/>
            </a:pPr>
            <a:endParaRPr lang="sv-SE"/>
          </a:p>
        </p:txBody>
      </p:sp>
      <p:sp>
        <p:nvSpPr>
          <p:cNvPr id="5" name="Notes Placeholder 4"/>
          <p:cNvSpPr>
            <a:spLocks noGrp="1"/>
          </p:cNvSpPr>
          <p:nvPr>
            <p:ph type="body" sz="quarter" idx="3"/>
          </p:nvPr>
        </p:nvSpPr>
        <p:spPr bwMode="auto">
          <a:xfrm>
            <a:off x="685800" y="4343400"/>
            <a:ext cx="5486400" cy="4114800"/>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
        <p:nvSpPr>
          <p:cNvPr id="6" name="Footer Placeholder 5"/>
          <p:cNvSpPr>
            <a:spLocks noGrp="1"/>
          </p:cNvSpPr>
          <p:nvPr>
            <p:ph type="ftr" sz="quarter" idx="4"/>
          </p:nvPr>
        </p:nvSpPr>
        <p:spPr bwMode="auto">
          <a:xfrm>
            <a:off x="0" y="8685213"/>
            <a:ext cx="2971800" cy="457200"/>
          </a:xfrm>
          <a:prstGeom prst="rect">
            <a:avLst/>
          </a:prstGeom>
        </p:spPr>
        <p:txBody>
          <a:bodyPr vert="horz" lIns="91440" tIns="45720" rIns="91440" bIns="45720" rtlCol="0" anchor="b"/>
          <a:lstStyle>
            <a:lvl1pPr algn="l">
              <a:defRPr sz="1200">
                <a:ea typeface="ヒラギノ角ゴ ProN W3"/>
                <a:cs typeface="ヒラギノ角ゴ ProN W3"/>
              </a:defRPr>
            </a:lvl1pPr>
          </a:lstStyle>
          <a:p>
            <a:pPr>
              <a:defRPr/>
            </a:pPr>
            <a:endParaRPr lang="sv-SE"/>
          </a:p>
        </p:txBody>
      </p:sp>
      <p:sp>
        <p:nvSpPr>
          <p:cNvPr id="7" name="Slide Number Placeholder 6"/>
          <p:cNvSpPr>
            <a:spLocks noGrp="1"/>
          </p:cNvSpPr>
          <p:nvPr>
            <p:ph type="sldNum" sz="quarter" idx="5"/>
          </p:nvPr>
        </p:nvSpPr>
        <p:spPr bwMode="auto">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5EA42227-D7D8-4035-85E9-EBEEECC80576}" type="slidenum">
              <a:rPr lang="sv-SE"/>
              <a:t>‹#›</a:t>
            </a:fld>
            <a:endParaRPr lang="sv-SE"/>
          </a:p>
        </p:txBody>
      </p:sp>
    </p:spTree>
  </p:cSld>
  <p:clrMap bg1="lt1" tx1="dk1" bg2="lt2" tx2="dk2" accent1="accent1" accent2="accent2" accent3="accent3" accent4="accent4" accent5="accent5" accent6="accent6" hlink="hlink" folHlink="folHlink"/>
  <p:notesStyle>
    <a:lvl1pPr algn="l">
      <a:spcBef>
        <a:spcPts val="0"/>
      </a:spcBef>
      <a:spcAft>
        <a:spcPts val="0"/>
      </a:spcAft>
      <a:defRPr sz="1200">
        <a:solidFill>
          <a:schemeClr val="tx1"/>
        </a:solidFill>
        <a:latin typeface="+mn-lt"/>
        <a:ea typeface="MS PGothic"/>
        <a:cs typeface="ＭＳ Ｐゴシック"/>
      </a:defRPr>
    </a:lvl1pPr>
    <a:lvl2pPr marL="457200" algn="l">
      <a:spcBef>
        <a:spcPts val="0"/>
      </a:spcBef>
      <a:spcAft>
        <a:spcPts val="0"/>
      </a:spcAft>
      <a:defRPr sz="1200">
        <a:solidFill>
          <a:schemeClr val="tx1"/>
        </a:solidFill>
        <a:latin typeface="+mn-lt"/>
        <a:ea typeface="MS PGothic"/>
        <a:cs typeface="+mn-cs"/>
      </a:defRPr>
    </a:lvl2pPr>
    <a:lvl3pPr marL="914400" algn="l">
      <a:spcBef>
        <a:spcPts val="0"/>
      </a:spcBef>
      <a:spcAft>
        <a:spcPts val="0"/>
      </a:spcAft>
      <a:defRPr sz="1200">
        <a:solidFill>
          <a:schemeClr val="tx1"/>
        </a:solidFill>
        <a:latin typeface="+mn-lt"/>
        <a:ea typeface="MS PGothic"/>
        <a:cs typeface="+mn-cs"/>
      </a:defRPr>
    </a:lvl3pPr>
    <a:lvl4pPr marL="1371600" algn="l">
      <a:spcBef>
        <a:spcPts val="0"/>
      </a:spcBef>
      <a:spcAft>
        <a:spcPts val="0"/>
      </a:spcAft>
      <a:defRPr sz="1200">
        <a:solidFill>
          <a:schemeClr val="tx1"/>
        </a:solidFill>
        <a:latin typeface="+mn-lt"/>
        <a:ea typeface="MS PGothic"/>
        <a:cs typeface="+mn-cs"/>
      </a:defRPr>
    </a:lvl4pPr>
    <a:lvl5pPr marL="1828800" algn="l">
      <a:spcBef>
        <a:spcPts val="0"/>
      </a:spcBef>
      <a:spcAft>
        <a:spcPts val="0"/>
      </a:spcAft>
      <a:defRPr sz="1200">
        <a:solidFill>
          <a:schemeClr val="tx1"/>
        </a:solidFill>
        <a:latin typeface="+mn-lt"/>
        <a:ea typeface="MS PGothic"/>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dirty="0"/>
          </a:p>
        </p:txBody>
      </p:sp>
      <p:sp>
        <p:nvSpPr>
          <p:cNvPr id="4" name="Slide Number Placeholder 3"/>
          <p:cNvSpPr>
            <a:spLocks noGrp="1"/>
          </p:cNvSpPr>
          <p:nvPr>
            <p:ph type="sldNum" sz="quarter" idx="10"/>
          </p:nvPr>
        </p:nvSpPr>
        <p:spPr bwMode="auto"/>
        <p:txBody>
          <a:bodyPr/>
          <a:lstStyle/>
          <a:p>
            <a:pPr>
              <a:defRPr/>
            </a:pPr>
            <a:fld id="{6A311B59-13C5-EC90-4A9B-1BCFD9E8C687}" type="slidenum">
              <a:rPr/>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A311B59-13C5-EC90-4A9B-1BCFD9E8C687}" type="slidenum">
              <a:rPr/>
              <a:t>2</a:t>
            </a:fld>
            <a:endParaRPr/>
          </a:p>
        </p:txBody>
      </p:sp>
    </p:spTree>
    <p:extLst>
      <p:ext uri="{BB962C8B-B14F-4D97-AF65-F5344CB8AC3E}">
        <p14:creationId xmlns:p14="http://schemas.microsoft.com/office/powerpoint/2010/main" val="15231635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r>
              <a:rPr lang="en-US" sz="1200" dirty="0"/>
              <a:t>Simone – can you get the names from Marija as to who (else) should be thanked?</a:t>
            </a:r>
            <a:endParaRPr dirty="0"/>
          </a:p>
          <a:p>
            <a:pPr>
              <a:defRPr/>
            </a:pPr>
            <a:r>
              <a:rPr lang="en-US" sz="1200" dirty="0"/>
              <a:t>-People – Marija, Nina Bernard</a:t>
            </a:r>
            <a:endParaRPr dirty="0"/>
          </a:p>
          <a:p>
            <a:pPr>
              <a:defRPr/>
            </a:pPr>
            <a:r>
              <a:rPr lang="en-US" sz="1200" dirty="0"/>
              <a:t>-</a:t>
            </a:r>
            <a:r>
              <a:rPr lang="en-US" sz="1200" dirty="0" err="1"/>
              <a:t>Organisations</a:t>
            </a:r>
            <a:r>
              <a:rPr lang="en-US" sz="1200" dirty="0"/>
              <a:t>  - ICAR?  </a:t>
            </a:r>
          </a:p>
          <a:p>
            <a:pPr>
              <a:defRPr/>
            </a:pPr>
            <a:r>
              <a:rPr lang="en-US" sz="1200" dirty="0"/>
              <a:t>-Names of sponsors  (I have slides with these – Toine though we could put them on display during breaks etc.)</a:t>
            </a:r>
            <a:endParaRPr dirty="0"/>
          </a:p>
          <a:p>
            <a:pPr>
              <a:defRPr/>
            </a:pPr>
            <a:endParaRPr lang="en-US" sz="1200" dirty="0"/>
          </a:p>
          <a:p>
            <a:pPr>
              <a:defRPr/>
            </a:pPr>
            <a:endParaRPr lang="en-US" sz="1200" dirty="0"/>
          </a:p>
          <a:p>
            <a:pPr>
              <a:defRPr/>
            </a:pPr>
            <a:r>
              <a:rPr lang="en-US" sz="1200" dirty="0"/>
              <a:t>THANK YOU’s to:</a:t>
            </a:r>
            <a:endParaRPr dirty="0"/>
          </a:p>
          <a:p>
            <a:pPr>
              <a:defRPr/>
            </a:pPr>
            <a:r>
              <a:rPr lang="en-US" sz="1200" dirty="0"/>
              <a:t>ICAR</a:t>
            </a:r>
            <a:endParaRPr lang="en-US" dirty="0"/>
          </a:p>
          <a:p>
            <a:pPr>
              <a:defRPr/>
            </a:pPr>
            <a:r>
              <a:rPr lang="en-US" sz="1200" dirty="0"/>
              <a:t>France </a:t>
            </a:r>
            <a:r>
              <a:rPr lang="en-US" sz="1200" dirty="0" err="1"/>
              <a:t>Genetique</a:t>
            </a:r>
            <a:r>
              <a:rPr lang="en-US" sz="1200" dirty="0"/>
              <a:t> </a:t>
            </a:r>
            <a:r>
              <a:rPr lang="en-US" sz="1200" dirty="0" err="1"/>
              <a:t>Elevage</a:t>
            </a:r>
            <a:endParaRPr lang="en-US" sz="1200" dirty="0"/>
          </a:p>
          <a:p>
            <a:pPr>
              <a:defRPr/>
            </a:pPr>
            <a:r>
              <a:rPr lang="en-US" sz="1200" dirty="0"/>
              <a:t>Local </a:t>
            </a:r>
            <a:r>
              <a:rPr lang="en-US" sz="1200" dirty="0" err="1"/>
              <a:t>Organising</a:t>
            </a:r>
            <a:r>
              <a:rPr lang="en-US" sz="1200" dirty="0"/>
              <a:t> Committee</a:t>
            </a:r>
            <a:endParaRPr dirty="0"/>
          </a:p>
          <a:p>
            <a:pPr>
              <a:defRPr/>
            </a:pPr>
            <a:r>
              <a:rPr lang="en-US" sz="1200" dirty="0"/>
              <a:t>Interbull Community</a:t>
            </a:r>
            <a:endParaRPr lang="en-US" dirty="0"/>
          </a:p>
          <a:p>
            <a:pPr>
              <a:defRPr/>
            </a:pPr>
            <a:r>
              <a:rPr lang="en-US" sz="1200" dirty="0"/>
              <a:t>Interbull Committees, WG and TFs</a:t>
            </a:r>
            <a:endParaRPr lang="en-US" dirty="0"/>
          </a:p>
          <a:p>
            <a:pPr>
              <a:defRPr/>
            </a:pPr>
            <a:r>
              <a:rPr lang="en-US" sz="1200" dirty="0"/>
              <a:t>Interbull Centre Team</a:t>
            </a:r>
            <a:endParaRPr lang="en-US" dirty="0"/>
          </a:p>
          <a:p>
            <a:pPr>
              <a:defRPr/>
            </a:pPr>
            <a:r>
              <a:rPr lang="en-US" sz="1200" dirty="0"/>
              <a:t>Interbeef WGs</a:t>
            </a:r>
            <a:endParaRPr dirty="0"/>
          </a:p>
          <a:p>
            <a:pPr>
              <a:defRPr/>
            </a:pPr>
            <a:r>
              <a:rPr lang="en-US" sz="1200" dirty="0"/>
              <a:t>Sponsors</a:t>
            </a:r>
            <a:endParaRPr lang="en-US" dirty="0"/>
          </a:p>
          <a:p>
            <a:pPr>
              <a:defRPr/>
            </a:pPr>
            <a:endParaRPr lang="en-AU" dirty="0"/>
          </a:p>
          <a:p>
            <a:pPr>
              <a:defRPr/>
            </a:pPr>
            <a:endParaRPr lang="en-AU" dirty="0"/>
          </a:p>
          <a:p>
            <a:pPr>
              <a:defRPr/>
            </a:pPr>
            <a:r>
              <a:rPr lang="en-AU" dirty="0"/>
              <a:t>Marija</a:t>
            </a:r>
            <a:endParaRPr dirty="0"/>
          </a:p>
          <a:p>
            <a:pPr>
              <a:defRPr/>
            </a:pPr>
            <a:r>
              <a:rPr lang="en-AU" dirty="0"/>
              <a:t>Marie</a:t>
            </a:r>
            <a:endParaRPr dirty="0"/>
          </a:p>
          <a:p>
            <a:pPr>
              <a:defRPr/>
            </a:pPr>
            <a:r>
              <a:rPr lang="en-AU" dirty="0"/>
              <a:t>Nina</a:t>
            </a:r>
            <a:endParaRPr dirty="0"/>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3</a:t>
            </a:fld>
            <a:endParaRPr lang="sv-S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DA29CD7-D23B-47D8-05F7-F2D220AB152F}" type="slidenum">
              <a:rPr/>
              <a:t>5</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r>
              <a:rPr lang="en-GB"/>
              <a:t>SIMONE to UPDATE </a:t>
            </a:r>
            <a:endParaRPr/>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6</a:t>
            </a:fld>
            <a:endParaRPr lang="sv-S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CC79C745-605F-CB7B-D315-59D1BB7B16AF}" type="slidenum">
              <a:rPr/>
              <a:t>7</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marL="897489" lvl="1" indent="-457200">
              <a:buFont typeface="+mj-lt"/>
              <a:buAutoNum type="alphaLcParenR"/>
              <a:defRPr/>
            </a:pPr>
            <a:endParaRPr lang="sv-SE" sz="1200">
              <a:solidFill>
                <a:schemeClr val="tx2"/>
              </a:solidFill>
            </a:endParaRPr>
          </a:p>
          <a:p>
            <a:pPr>
              <a:defRPr/>
            </a:pPr>
            <a:endParaRPr lang="en-AU"/>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8</a:t>
            </a:fld>
            <a:endParaRPr lang="sv-S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marL="897489" lvl="1" indent="-457200">
              <a:buFont typeface="+mj-lt"/>
              <a:buAutoNum type="alphaLcParenR"/>
              <a:defRPr/>
            </a:pPr>
            <a:endParaRPr lang="sv-SE" sz="1200">
              <a:solidFill>
                <a:schemeClr val="tx2"/>
              </a:solidFill>
            </a:endParaRPr>
          </a:p>
          <a:p>
            <a:pPr>
              <a:defRPr/>
            </a:pPr>
            <a:endParaRPr lang="en-AU"/>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9</a:t>
            </a:fld>
            <a:endParaRPr lang="sv-SE"/>
          </a:p>
        </p:txBody>
      </p:sp>
    </p:spTree>
    <p:extLst>
      <p:ext uri="{BB962C8B-B14F-4D97-AF65-F5344CB8AC3E}">
        <p14:creationId xmlns:p14="http://schemas.microsoft.com/office/powerpoint/2010/main" val="37234276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CC79C745-605F-CB7B-D315-59D1BB7B16AF}" type="slidenum">
              <a:rPr/>
              <a:t>10</a:t>
            </a:fld>
            <a:endParaRPr/>
          </a:p>
        </p:txBody>
      </p:sp>
    </p:spTree>
    <p:extLst>
      <p:ext uri="{BB962C8B-B14F-4D97-AF65-F5344CB8AC3E}">
        <p14:creationId xmlns:p14="http://schemas.microsoft.com/office/powerpoint/2010/main" val="23738890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CC79C745-605F-CB7B-D315-59D1BB7B16AF}" type="slidenum">
              <a:rPr/>
              <a:t>11</a:t>
            </a:fld>
            <a:endParaRPr/>
          </a:p>
        </p:txBody>
      </p:sp>
    </p:spTree>
    <p:extLst>
      <p:ext uri="{BB962C8B-B14F-4D97-AF65-F5344CB8AC3E}">
        <p14:creationId xmlns:p14="http://schemas.microsoft.com/office/powerpoint/2010/main" val="33894787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333B5342-1653-4F77-3866-2EF20A6E177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4B8A132F-1E3C-FD98-E600-63AF916C5A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8BB17-CAFC-0F3D-0564-A42FD4A3E9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7645F4-11BA-0131-E2AE-EF6A32B3C9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6460FE-2D0A-DD8D-E3E0-55DE7FAAAC7C}"/>
              </a:ext>
            </a:extLst>
          </p:cNvPr>
          <p:cNvSpPr>
            <a:spLocks noGrp="1"/>
          </p:cNvSpPr>
          <p:nvPr>
            <p:ph type="body" idx="1"/>
          </p:nvPr>
        </p:nvSpPr>
        <p:spPr/>
        <p:txBody>
          <a:bodyPr/>
          <a:lstStyle/>
          <a:p>
            <a:endParaRPr lang="en-NL" dirty="0"/>
          </a:p>
        </p:txBody>
      </p:sp>
    </p:spTree>
    <p:extLst>
      <p:ext uri="{BB962C8B-B14F-4D97-AF65-F5344CB8AC3E}">
        <p14:creationId xmlns:p14="http://schemas.microsoft.com/office/powerpoint/2010/main" val="31355422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7D163-8186-4C01-DCC9-CA71FE5498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E49166-B75A-F7DE-E31D-2CF4FF9C5A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C8B298-1DC7-283B-E975-0213EBC3D2F2}"/>
              </a:ext>
            </a:extLst>
          </p:cNvPr>
          <p:cNvSpPr>
            <a:spLocks noGrp="1"/>
          </p:cNvSpPr>
          <p:nvPr>
            <p:ph type="body" idx="1"/>
          </p:nvPr>
        </p:nvSpPr>
        <p:spPr/>
        <p:txBody>
          <a:bodyPr/>
          <a:lstStyle/>
          <a:p>
            <a:endParaRPr lang="en-NL" dirty="0"/>
          </a:p>
        </p:txBody>
      </p:sp>
    </p:spTree>
    <p:extLst>
      <p:ext uri="{BB962C8B-B14F-4D97-AF65-F5344CB8AC3E}">
        <p14:creationId xmlns:p14="http://schemas.microsoft.com/office/powerpoint/2010/main" val="37942269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6353823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AADA4C-9781-D27D-BEB9-91F711EF45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DEB08B-401A-425B-841A-DFB7582D56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8314D6-049D-8FB8-9105-4AD87719398A}"/>
              </a:ext>
            </a:extLst>
          </p:cNvPr>
          <p:cNvSpPr>
            <a:spLocks noGrp="1"/>
          </p:cNvSpPr>
          <p:nvPr>
            <p:ph type="body" idx="1"/>
          </p:nvPr>
        </p:nvSpPr>
        <p:spPr/>
        <p:txBody>
          <a:bodyPr/>
          <a:lstStyle/>
          <a:p>
            <a:endParaRPr lang="en-NL" dirty="0"/>
          </a:p>
        </p:txBody>
      </p:sp>
    </p:spTree>
    <p:extLst>
      <p:ext uri="{BB962C8B-B14F-4D97-AF65-F5344CB8AC3E}">
        <p14:creationId xmlns:p14="http://schemas.microsoft.com/office/powerpoint/2010/main" val="34195640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228600">
              <a:lnSpc>
                <a:spcPct val="115000"/>
              </a:lnSpc>
            </a:pPr>
            <a:endParaRPr lang="en-NL" sz="1800" dirty="0">
              <a:effectLst/>
              <a:latin typeface="Times New Roman" panose="02020603050405020304" pitchFamily="18" charset="0"/>
              <a:ea typeface="Times New Roman" panose="02020603050405020304" pitchFamily="18" charset="0"/>
            </a:endParaRPr>
          </a:p>
          <a:p>
            <a:pPr marL="0" indent="0">
              <a:spcBef>
                <a:spcPts val="0"/>
              </a:spcBef>
              <a:spcAft>
                <a:spcPts val="0"/>
              </a:spcAft>
              <a:buNone/>
            </a:pPr>
            <a:r>
              <a:rPr lang="en-US" sz="1600" b="1" cap="all" dirty="0">
                <a:solidFill>
                  <a:schemeClr val="accent3"/>
                </a:solidFill>
                <a:ea typeface="Calibri Light" panose="020F0302020204030204" pitchFamily="34" charset="0"/>
                <a:cs typeface="Helvetica" panose="020B0604020202020204" pitchFamily="34" charset="0"/>
              </a:rPr>
              <a:t>milk recording 100 years ago</a:t>
            </a:r>
            <a:endParaRPr lang="en-GB" sz="1600" cap="all" dirty="0">
              <a:solidFill>
                <a:schemeClr val="accent3"/>
              </a:solidFill>
              <a:ea typeface="Calibri Light" panose="020F0302020204030204" pitchFamily="34" charset="0"/>
              <a:cs typeface="Times New Roman" panose="02020603050405020304" pitchFamily="18" charset="0"/>
            </a:endParaRP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Countries that had set up Milk Recording systems were already attempting to </a:t>
            </a:r>
            <a:r>
              <a:rPr lang="en-US" sz="1600" dirty="0" err="1">
                <a:solidFill>
                  <a:srgbClr val="002060"/>
                </a:solidFill>
                <a:ea typeface="Calibri Light" panose="020F0302020204030204" pitchFamily="34" charset="0"/>
                <a:cs typeface="Times New Roman" panose="02020603050405020304" pitchFamily="18" charset="0"/>
              </a:rPr>
              <a:t>standardise</a:t>
            </a:r>
            <a:r>
              <a:rPr lang="en-US" sz="1600" dirty="0">
                <a:solidFill>
                  <a:srgbClr val="002060"/>
                </a:solidFill>
                <a:ea typeface="Calibri Light" panose="020F0302020204030204" pitchFamily="34" charset="0"/>
                <a:cs typeface="Times New Roman" panose="02020603050405020304" pitchFamily="18" charset="0"/>
              </a:rPr>
              <a:t> test methods and the form in which results were expressed.</a:t>
            </a: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Motion passed at the International Congress on Agriculture held in Paris in 1923: “As regards Milk/Butter Recording of dairy cows, there is a case for </a:t>
            </a:r>
            <a:r>
              <a:rPr lang="en-US" sz="1600" dirty="0" err="1">
                <a:solidFill>
                  <a:srgbClr val="002060"/>
                </a:solidFill>
                <a:ea typeface="Calibri Light" panose="020F0302020204030204" pitchFamily="34" charset="0"/>
                <a:cs typeface="Times New Roman" panose="02020603050405020304" pitchFamily="18" charset="0"/>
              </a:rPr>
              <a:t>standardising</a:t>
            </a:r>
            <a:r>
              <a:rPr lang="en-US" sz="1600" dirty="0">
                <a:solidFill>
                  <a:srgbClr val="002060"/>
                </a:solidFill>
                <a:ea typeface="Calibri Light" panose="020F0302020204030204" pitchFamily="34" charset="0"/>
                <a:cs typeface="Times New Roman" panose="02020603050405020304" pitchFamily="18" charset="0"/>
              </a:rPr>
              <a:t> recording procedures among the countries of Europe. In particular, it should be recommended that milk and butter records be expressed in the same form.”</a:t>
            </a: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Each country continued to operate using their own method – variable intervals, 24 to 48 hour recording, 300, 305 or 330 day lactations, or even annual production etc.</a:t>
            </a:r>
            <a:endParaRPr lang="en-GB" sz="1600" dirty="0">
              <a:solidFill>
                <a:srgbClr val="002060"/>
              </a:solidFill>
              <a:ea typeface="Calibri Light" panose="020F0302020204030204" pitchFamily="34" charset="0"/>
              <a:cs typeface="Times New Roman" panose="02020603050405020304" pitchFamily="18" charset="0"/>
            </a:endParaRPr>
          </a:p>
          <a:p>
            <a:endParaRPr lang="en-NL" dirty="0"/>
          </a:p>
        </p:txBody>
      </p:sp>
    </p:spTree>
    <p:extLst>
      <p:ext uri="{BB962C8B-B14F-4D97-AF65-F5344CB8AC3E}">
        <p14:creationId xmlns:p14="http://schemas.microsoft.com/office/powerpoint/2010/main" val="21897864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228600">
              <a:lnSpc>
                <a:spcPct val="115000"/>
              </a:lnSpc>
            </a:pPr>
            <a:endParaRPr lang="en-NL" sz="1800" dirty="0">
              <a:effectLst/>
              <a:latin typeface="Times New Roman" panose="02020603050405020304" pitchFamily="18" charset="0"/>
              <a:ea typeface="Times New Roman" panose="02020603050405020304" pitchFamily="18" charset="0"/>
            </a:endParaRPr>
          </a:p>
          <a:p>
            <a:pPr marL="0" indent="0">
              <a:spcBef>
                <a:spcPts val="0"/>
              </a:spcBef>
              <a:spcAft>
                <a:spcPts val="0"/>
              </a:spcAft>
              <a:buNone/>
            </a:pPr>
            <a:r>
              <a:rPr lang="en-US" sz="1600" b="1" cap="all" dirty="0">
                <a:solidFill>
                  <a:schemeClr val="accent3"/>
                </a:solidFill>
                <a:ea typeface="Calibri Light" panose="020F0302020204030204" pitchFamily="34" charset="0"/>
                <a:cs typeface="Helvetica" panose="020B0604020202020204" pitchFamily="34" charset="0"/>
              </a:rPr>
              <a:t>milk recording 100 years ago</a:t>
            </a:r>
            <a:endParaRPr lang="en-GB" sz="1600" cap="all" dirty="0">
              <a:solidFill>
                <a:schemeClr val="accent3"/>
              </a:solidFill>
              <a:ea typeface="Calibri Light" panose="020F0302020204030204" pitchFamily="34" charset="0"/>
              <a:cs typeface="Times New Roman" panose="02020603050405020304" pitchFamily="18" charset="0"/>
            </a:endParaRP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Countries that had set up Milk Recording systems were already attempting to </a:t>
            </a:r>
            <a:r>
              <a:rPr lang="en-US" sz="1600" dirty="0" err="1">
                <a:solidFill>
                  <a:srgbClr val="002060"/>
                </a:solidFill>
                <a:ea typeface="Calibri Light" panose="020F0302020204030204" pitchFamily="34" charset="0"/>
                <a:cs typeface="Times New Roman" panose="02020603050405020304" pitchFamily="18" charset="0"/>
              </a:rPr>
              <a:t>standardise</a:t>
            </a:r>
            <a:r>
              <a:rPr lang="en-US" sz="1600" dirty="0">
                <a:solidFill>
                  <a:srgbClr val="002060"/>
                </a:solidFill>
                <a:ea typeface="Calibri Light" panose="020F0302020204030204" pitchFamily="34" charset="0"/>
                <a:cs typeface="Times New Roman" panose="02020603050405020304" pitchFamily="18" charset="0"/>
              </a:rPr>
              <a:t> test methods and the form in which results were expressed.</a:t>
            </a: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Motion passed at the International Congress on Agriculture held in Paris in 1923: “As regards Milk/Butter Recording of dairy cows, there is a case for </a:t>
            </a:r>
            <a:r>
              <a:rPr lang="en-US" sz="1600" dirty="0" err="1">
                <a:solidFill>
                  <a:srgbClr val="002060"/>
                </a:solidFill>
                <a:ea typeface="Calibri Light" panose="020F0302020204030204" pitchFamily="34" charset="0"/>
                <a:cs typeface="Times New Roman" panose="02020603050405020304" pitchFamily="18" charset="0"/>
              </a:rPr>
              <a:t>standardising</a:t>
            </a:r>
            <a:r>
              <a:rPr lang="en-US" sz="1600" dirty="0">
                <a:solidFill>
                  <a:srgbClr val="002060"/>
                </a:solidFill>
                <a:ea typeface="Calibri Light" panose="020F0302020204030204" pitchFamily="34" charset="0"/>
                <a:cs typeface="Times New Roman" panose="02020603050405020304" pitchFamily="18" charset="0"/>
              </a:rPr>
              <a:t> recording procedures among the countries of Europe. In particular, it should be recommended that milk and butter records be expressed in the same form.”</a:t>
            </a: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Each country continued to operate using their own method – variable intervals, 24 to 48 hour recording, 300, 305 or 330 day lactations, or even annual production etc.</a:t>
            </a:r>
            <a:endParaRPr lang="en-GB" sz="1600" dirty="0">
              <a:solidFill>
                <a:srgbClr val="002060"/>
              </a:solidFill>
              <a:ea typeface="Calibri Light" panose="020F0302020204030204" pitchFamily="34" charset="0"/>
              <a:cs typeface="Times New Roman" panose="02020603050405020304" pitchFamily="18" charset="0"/>
            </a:endParaRPr>
          </a:p>
          <a:p>
            <a:endParaRPr lang="en-NL" dirty="0"/>
          </a:p>
        </p:txBody>
      </p:sp>
    </p:spTree>
    <p:extLst>
      <p:ext uri="{BB962C8B-B14F-4D97-AF65-F5344CB8AC3E}">
        <p14:creationId xmlns:p14="http://schemas.microsoft.com/office/powerpoint/2010/main" val="5304281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228600">
              <a:lnSpc>
                <a:spcPct val="115000"/>
              </a:lnSpc>
            </a:pPr>
            <a:endParaRPr lang="en-NL" sz="1800" dirty="0">
              <a:effectLst/>
              <a:latin typeface="Times New Roman" panose="02020603050405020304" pitchFamily="18" charset="0"/>
              <a:ea typeface="Times New Roman" panose="02020603050405020304" pitchFamily="18" charset="0"/>
            </a:endParaRPr>
          </a:p>
          <a:p>
            <a:pPr marL="0" indent="0">
              <a:spcBef>
                <a:spcPts val="0"/>
              </a:spcBef>
              <a:spcAft>
                <a:spcPts val="0"/>
              </a:spcAft>
              <a:buNone/>
            </a:pPr>
            <a:r>
              <a:rPr lang="en-US" sz="1600" b="1" cap="all" dirty="0">
                <a:solidFill>
                  <a:schemeClr val="accent3"/>
                </a:solidFill>
                <a:ea typeface="Calibri Light" panose="020F0302020204030204" pitchFamily="34" charset="0"/>
                <a:cs typeface="Helvetica" panose="020B0604020202020204" pitchFamily="34" charset="0"/>
              </a:rPr>
              <a:t>milk recording 100 years ago</a:t>
            </a:r>
            <a:endParaRPr lang="en-GB" sz="1600" cap="all" dirty="0">
              <a:solidFill>
                <a:schemeClr val="accent3"/>
              </a:solidFill>
              <a:ea typeface="Calibri Light" panose="020F0302020204030204" pitchFamily="34" charset="0"/>
              <a:cs typeface="Times New Roman" panose="02020603050405020304" pitchFamily="18" charset="0"/>
            </a:endParaRP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Countries that had set up Milk Recording systems were already attempting to </a:t>
            </a:r>
            <a:r>
              <a:rPr lang="en-US" sz="1600" dirty="0" err="1">
                <a:solidFill>
                  <a:srgbClr val="002060"/>
                </a:solidFill>
                <a:ea typeface="Calibri Light" panose="020F0302020204030204" pitchFamily="34" charset="0"/>
                <a:cs typeface="Times New Roman" panose="02020603050405020304" pitchFamily="18" charset="0"/>
              </a:rPr>
              <a:t>standardise</a:t>
            </a:r>
            <a:r>
              <a:rPr lang="en-US" sz="1600" dirty="0">
                <a:solidFill>
                  <a:srgbClr val="002060"/>
                </a:solidFill>
                <a:ea typeface="Calibri Light" panose="020F0302020204030204" pitchFamily="34" charset="0"/>
                <a:cs typeface="Times New Roman" panose="02020603050405020304" pitchFamily="18" charset="0"/>
              </a:rPr>
              <a:t> test methods and the form in which results were expressed.</a:t>
            </a: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Motion passed at the International Congress on Agriculture held in Paris in 1923: “As regards Milk/Butter Recording of dairy cows, there is a case for </a:t>
            </a:r>
            <a:r>
              <a:rPr lang="en-US" sz="1600" dirty="0" err="1">
                <a:solidFill>
                  <a:srgbClr val="002060"/>
                </a:solidFill>
                <a:ea typeface="Calibri Light" panose="020F0302020204030204" pitchFamily="34" charset="0"/>
                <a:cs typeface="Times New Roman" panose="02020603050405020304" pitchFamily="18" charset="0"/>
              </a:rPr>
              <a:t>standardising</a:t>
            </a:r>
            <a:r>
              <a:rPr lang="en-US" sz="1600" dirty="0">
                <a:solidFill>
                  <a:srgbClr val="002060"/>
                </a:solidFill>
                <a:ea typeface="Calibri Light" panose="020F0302020204030204" pitchFamily="34" charset="0"/>
                <a:cs typeface="Times New Roman" panose="02020603050405020304" pitchFamily="18" charset="0"/>
              </a:rPr>
              <a:t> recording procedures among the countries of Europe. In particular, it should be recommended that milk and butter records be expressed in the same form.”</a:t>
            </a: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Each country continued to operate using their own method – variable intervals, 24 to 48 hour recording, 300, 305 or 330 day lactations, or even annual production etc.</a:t>
            </a:r>
            <a:endParaRPr lang="en-GB" sz="1600" dirty="0">
              <a:solidFill>
                <a:srgbClr val="002060"/>
              </a:solidFill>
              <a:ea typeface="Calibri Light" panose="020F0302020204030204" pitchFamily="34" charset="0"/>
              <a:cs typeface="Times New Roman" panose="02020603050405020304" pitchFamily="18" charset="0"/>
            </a:endParaRPr>
          </a:p>
          <a:p>
            <a:endParaRPr lang="en-NL" dirty="0"/>
          </a:p>
        </p:txBody>
      </p:sp>
    </p:spTree>
    <p:extLst>
      <p:ext uri="{BB962C8B-B14F-4D97-AF65-F5344CB8AC3E}">
        <p14:creationId xmlns:p14="http://schemas.microsoft.com/office/powerpoint/2010/main" val="29177155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228600">
              <a:lnSpc>
                <a:spcPct val="115000"/>
              </a:lnSpc>
            </a:pPr>
            <a:endParaRPr lang="en-NL" sz="1800" dirty="0">
              <a:effectLst/>
              <a:latin typeface="Times New Roman" panose="02020603050405020304" pitchFamily="18" charset="0"/>
              <a:ea typeface="Times New Roman" panose="02020603050405020304" pitchFamily="18" charset="0"/>
            </a:endParaRPr>
          </a:p>
          <a:p>
            <a:pPr marL="0" indent="0">
              <a:spcBef>
                <a:spcPts val="0"/>
              </a:spcBef>
              <a:spcAft>
                <a:spcPts val="0"/>
              </a:spcAft>
              <a:buNone/>
            </a:pPr>
            <a:r>
              <a:rPr lang="en-US" sz="1600" b="1" cap="all" dirty="0">
                <a:solidFill>
                  <a:schemeClr val="accent3"/>
                </a:solidFill>
                <a:ea typeface="Calibri Light" panose="020F0302020204030204" pitchFamily="34" charset="0"/>
                <a:cs typeface="Helvetica" panose="020B0604020202020204" pitchFamily="34" charset="0"/>
              </a:rPr>
              <a:t>milk recording 100 years ago</a:t>
            </a:r>
            <a:endParaRPr lang="en-GB" sz="1600" cap="all" dirty="0">
              <a:solidFill>
                <a:schemeClr val="accent3"/>
              </a:solidFill>
              <a:ea typeface="Calibri Light" panose="020F0302020204030204" pitchFamily="34" charset="0"/>
              <a:cs typeface="Times New Roman" panose="02020603050405020304" pitchFamily="18" charset="0"/>
            </a:endParaRP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Countries that had set up Milk Recording systems were already attempting to </a:t>
            </a:r>
            <a:r>
              <a:rPr lang="en-US" sz="1600" dirty="0" err="1">
                <a:solidFill>
                  <a:srgbClr val="002060"/>
                </a:solidFill>
                <a:ea typeface="Calibri Light" panose="020F0302020204030204" pitchFamily="34" charset="0"/>
                <a:cs typeface="Times New Roman" panose="02020603050405020304" pitchFamily="18" charset="0"/>
              </a:rPr>
              <a:t>standardise</a:t>
            </a:r>
            <a:r>
              <a:rPr lang="en-US" sz="1600" dirty="0">
                <a:solidFill>
                  <a:srgbClr val="002060"/>
                </a:solidFill>
                <a:ea typeface="Calibri Light" panose="020F0302020204030204" pitchFamily="34" charset="0"/>
                <a:cs typeface="Times New Roman" panose="02020603050405020304" pitchFamily="18" charset="0"/>
              </a:rPr>
              <a:t> test methods and the form in which results were expressed.</a:t>
            </a: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Motion passed at the International Congress on Agriculture held in Paris in 1923: “As regards Milk/Butter Recording of dairy cows, there is a case for </a:t>
            </a:r>
            <a:r>
              <a:rPr lang="en-US" sz="1600" dirty="0" err="1">
                <a:solidFill>
                  <a:srgbClr val="002060"/>
                </a:solidFill>
                <a:ea typeface="Calibri Light" panose="020F0302020204030204" pitchFamily="34" charset="0"/>
                <a:cs typeface="Times New Roman" panose="02020603050405020304" pitchFamily="18" charset="0"/>
              </a:rPr>
              <a:t>standardising</a:t>
            </a:r>
            <a:r>
              <a:rPr lang="en-US" sz="1600" dirty="0">
                <a:solidFill>
                  <a:srgbClr val="002060"/>
                </a:solidFill>
                <a:ea typeface="Calibri Light" panose="020F0302020204030204" pitchFamily="34" charset="0"/>
                <a:cs typeface="Times New Roman" panose="02020603050405020304" pitchFamily="18" charset="0"/>
              </a:rPr>
              <a:t> recording procedures among the countries of Europe. In particular, it should be recommended that milk and butter records be expressed in the same form.”</a:t>
            </a: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Each country continued to operate using their own method – variable intervals, 24 to 48 hour recording, 300, 305 or 330 day lactations, or even annual production etc.</a:t>
            </a:r>
            <a:endParaRPr lang="en-GB" sz="1600" dirty="0">
              <a:solidFill>
                <a:srgbClr val="002060"/>
              </a:solidFill>
              <a:ea typeface="Calibri Light" panose="020F0302020204030204" pitchFamily="34" charset="0"/>
              <a:cs typeface="Times New Roman" panose="02020603050405020304" pitchFamily="18" charset="0"/>
            </a:endParaRPr>
          </a:p>
          <a:p>
            <a:endParaRPr lang="en-NL" dirty="0"/>
          </a:p>
        </p:txBody>
      </p:sp>
    </p:spTree>
    <p:extLst>
      <p:ext uri="{BB962C8B-B14F-4D97-AF65-F5344CB8AC3E}">
        <p14:creationId xmlns:p14="http://schemas.microsoft.com/office/powerpoint/2010/main" val="1955170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pPr>
              <a:defRPr/>
            </a:pPr>
            <a:fld id="{5EA42227-D7D8-4035-85E9-EBEEECC80576}" type="slidenum">
              <a:rPr lang="sv-SE" smtClean="0"/>
              <a:t>22</a:t>
            </a:fld>
            <a:endParaRPr lang="sv-SE"/>
          </a:p>
        </p:txBody>
      </p:sp>
    </p:spTree>
    <p:extLst>
      <p:ext uri="{BB962C8B-B14F-4D97-AF65-F5344CB8AC3E}">
        <p14:creationId xmlns:p14="http://schemas.microsoft.com/office/powerpoint/2010/main" val="18105706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228600">
              <a:lnSpc>
                <a:spcPct val="115000"/>
              </a:lnSpc>
            </a:pPr>
            <a:endParaRPr lang="en-NL" sz="1800" dirty="0">
              <a:effectLst/>
              <a:latin typeface="Times New Roman" panose="02020603050405020304" pitchFamily="18" charset="0"/>
              <a:ea typeface="Times New Roman" panose="02020603050405020304" pitchFamily="18" charset="0"/>
            </a:endParaRPr>
          </a:p>
          <a:p>
            <a:pPr marL="0" indent="0">
              <a:spcBef>
                <a:spcPts val="0"/>
              </a:spcBef>
              <a:spcAft>
                <a:spcPts val="0"/>
              </a:spcAft>
              <a:buNone/>
            </a:pPr>
            <a:r>
              <a:rPr lang="en-US" sz="1600" b="1" cap="all" dirty="0">
                <a:solidFill>
                  <a:schemeClr val="accent3"/>
                </a:solidFill>
                <a:ea typeface="Calibri Light" panose="020F0302020204030204" pitchFamily="34" charset="0"/>
                <a:cs typeface="Helvetica" panose="020B0604020202020204" pitchFamily="34" charset="0"/>
              </a:rPr>
              <a:t>milk recording 100 years ago</a:t>
            </a:r>
            <a:endParaRPr lang="en-GB" sz="1600" cap="all" dirty="0">
              <a:solidFill>
                <a:schemeClr val="accent3"/>
              </a:solidFill>
              <a:ea typeface="Calibri Light" panose="020F0302020204030204" pitchFamily="34" charset="0"/>
              <a:cs typeface="Times New Roman" panose="02020603050405020304" pitchFamily="18" charset="0"/>
            </a:endParaRP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Countries that had set up Milk Recording systems were already attempting to </a:t>
            </a:r>
            <a:r>
              <a:rPr lang="en-US" sz="1600" dirty="0" err="1">
                <a:solidFill>
                  <a:srgbClr val="002060"/>
                </a:solidFill>
                <a:ea typeface="Calibri Light" panose="020F0302020204030204" pitchFamily="34" charset="0"/>
                <a:cs typeface="Times New Roman" panose="02020603050405020304" pitchFamily="18" charset="0"/>
              </a:rPr>
              <a:t>standardise</a:t>
            </a:r>
            <a:r>
              <a:rPr lang="en-US" sz="1600" dirty="0">
                <a:solidFill>
                  <a:srgbClr val="002060"/>
                </a:solidFill>
                <a:ea typeface="Calibri Light" panose="020F0302020204030204" pitchFamily="34" charset="0"/>
                <a:cs typeface="Times New Roman" panose="02020603050405020304" pitchFamily="18" charset="0"/>
              </a:rPr>
              <a:t> test methods and the form in which results were expressed.</a:t>
            </a: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Motion passed at the International Congress on Agriculture held in Paris in 1923: “As regards Milk/Butter Recording of dairy cows, there is a case for </a:t>
            </a:r>
            <a:r>
              <a:rPr lang="en-US" sz="1600" dirty="0" err="1">
                <a:solidFill>
                  <a:srgbClr val="002060"/>
                </a:solidFill>
                <a:ea typeface="Calibri Light" panose="020F0302020204030204" pitchFamily="34" charset="0"/>
                <a:cs typeface="Times New Roman" panose="02020603050405020304" pitchFamily="18" charset="0"/>
              </a:rPr>
              <a:t>standardising</a:t>
            </a:r>
            <a:r>
              <a:rPr lang="en-US" sz="1600" dirty="0">
                <a:solidFill>
                  <a:srgbClr val="002060"/>
                </a:solidFill>
                <a:ea typeface="Calibri Light" panose="020F0302020204030204" pitchFamily="34" charset="0"/>
                <a:cs typeface="Times New Roman" panose="02020603050405020304" pitchFamily="18" charset="0"/>
              </a:rPr>
              <a:t> recording procedures among the countries of Europe. In particular, it should be recommended that milk and butter records be expressed in the same form.”</a:t>
            </a: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Each country continued to operate using their own method – variable intervals, 24 to 48 hour recording, 300, 305 or 330 day lactations, or even annual production etc.</a:t>
            </a:r>
            <a:endParaRPr lang="en-GB" sz="1600" dirty="0">
              <a:solidFill>
                <a:srgbClr val="002060"/>
              </a:solidFill>
              <a:ea typeface="Calibri Light" panose="020F0302020204030204" pitchFamily="34" charset="0"/>
              <a:cs typeface="Times New Roman" panose="02020603050405020304" pitchFamily="18" charset="0"/>
            </a:endParaRPr>
          </a:p>
          <a:p>
            <a:endParaRPr lang="en-NL" dirty="0"/>
          </a:p>
        </p:txBody>
      </p:sp>
    </p:spTree>
    <p:extLst>
      <p:ext uri="{BB962C8B-B14F-4D97-AF65-F5344CB8AC3E}">
        <p14:creationId xmlns:p14="http://schemas.microsoft.com/office/powerpoint/2010/main" val="11617608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228600">
              <a:lnSpc>
                <a:spcPct val="115000"/>
              </a:lnSpc>
            </a:pPr>
            <a:endParaRPr lang="en-NL" sz="1800" dirty="0">
              <a:effectLst/>
              <a:latin typeface="Times New Roman" panose="02020603050405020304" pitchFamily="18" charset="0"/>
              <a:ea typeface="Times New Roman" panose="02020603050405020304" pitchFamily="18" charset="0"/>
            </a:endParaRPr>
          </a:p>
          <a:p>
            <a:pPr marL="0" indent="0">
              <a:spcBef>
                <a:spcPts val="0"/>
              </a:spcBef>
              <a:spcAft>
                <a:spcPts val="0"/>
              </a:spcAft>
              <a:buNone/>
            </a:pPr>
            <a:r>
              <a:rPr lang="en-US" sz="1600" b="1" cap="all" dirty="0">
                <a:solidFill>
                  <a:schemeClr val="accent3"/>
                </a:solidFill>
                <a:ea typeface="Calibri Light" panose="020F0302020204030204" pitchFamily="34" charset="0"/>
                <a:cs typeface="Helvetica" panose="020B0604020202020204" pitchFamily="34" charset="0"/>
              </a:rPr>
              <a:t>milk recording 100 years ago</a:t>
            </a:r>
            <a:endParaRPr lang="en-GB" sz="1600" cap="all" dirty="0">
              <a:solidFill>
                <a:schemeClr val="accent3"/>
              </a:solidFill>
              <a:ea typeface="Calibri Light" panose="020F0302020204030204" pitchFamily="34" charset="0"/>
              <a:cs typeface="Times New Roman" panose="02020603050405020304" pitchFamily="18" charset="0"/>
            </a:endParaRP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Countries that had set up Milk Recording systems were already attempting to </a:t>
            </a:r>
            <a:r>
              <a:rPr lang="en-US" sz="1600" dirty="0" err="1">
                <a:solidFill>
                  <a:srgbClr val="002060"/>
                </a:solidFill>
                <a:ea typeface="Calibri Light" panose="020F0302020204030204" pitchFamily="34" charset="0"/>
                <a:cs typeface="Times New Roman" panose="02020603050405020304" pitchFamily="18" charset="0"/>
              </a:rPr>
              <a:t>standardise</a:t>
            </a:r>
            <a:r>
              <a:rPr lang="en-US" sz="1600" dirty="0">
                <a:solidFill>
                  <a:srgbClr val="002060"/>
                </a:solidFill>
                <a:ea typeface="Calibri Light" panose="020F0302020204030204" pitchFamily="34" charset="0"/>
                <a:cs typeface="Times New Roman" panose="02020603050405020304" pitchFamily="18" charset="0"/>
              </a:rPr>
              <a:t> test methods and the form in which results were expressed.</a:t>
            </a: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Motion passed at the International Congress on Agriculture held in Paris in 1923: “As regards Milk/Butter Recording of dairy cows, there is a case for </a:t>
            </a:r>
            <a:r>
              <a:rPr lang="en-US" sz="1600" dirty="0" err="1">
                <a:solidFill>
                  <a:srgbClr val="002060"/>
                </a:solidFill>
                <a:ea typeface="Calibri Light" panose="020F0302020204030204" pitchFamily="34" charset="0"/>
                <a:cs typeface="Times New Roman" panose="02020603050405020304" pitchFamily="18" charset="0"/>
              </a:rPr>
              <a:t>standardising</a:t>
            </a:r>
            <a:r>
              <a:rPr lang="en-US" sz="1600" dirty="0">
                <a:solidFill>
                  <a:srgbClr val="002060"/>
                </a:solidFill>
                <a:ea typeface="Calibri Light" panose="020F0302020204030204" pitchFamily="34" charset="0"/>
                <a:cs typeface="Times New Roman" panose="02020603050405020304" pitchFamily="18" charset="0"/>
              </a:rPr>
              <a:t> recording procedures among the countries of Europe. In particular, it should be recommended that milk and butter records be expressed in the same form.”</a:t>
            </a: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Each country continued to operate using their own method – variable intervals, 24 to 48 hour recording, 300, 305 or 330 day lactations, or even annual production etc.</a:t>
            </a:r>
            <a:endParaRPr lang="en-GB" sz="1600" dirty="0">
              <a:solidFill>
                <a:srgbClr val="002060"/>
              </a:solidFill>
              <a:ea typeface="Calibri Light" panose="020F0302020204030204" pitchFamily="34" charset="0"/>
              <a:cs typeface="Times New Roman" panose="02020603050405020304" pitchFamily="18" charset="0"/>
            </a:endParaRPr>
          </a:p>
          <a:p>
            <a:endParaRPr lang="en-NL" dirty="0"/>
          </a:p>
        </p:txBody>
      </p:sp>
    </p:spTree>
    <p:extLst>
      <p:ext uri="{BB962C8B-B14F-4D97-AF65-F5344CB8AC3E}">
        <p14:creationId xmlns:p14="http://schemas.microsoft.com/office/powerpoint/2010/main" val="34275752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228600">
              <a:lnSpc>
                <a:spcPct val="115000"/>
              </a:lnSpc>
            </a:pPr>
            <a:endParaRPr lang="en-NL" sz="1800" dirty="0">
              <a:effectLst/>
              <a:latin typeface="Times New Roman" panose="02020603050405020304" pitchFamily="18" charset="0"/>
              <a:ea typeface="Times New Roman" panose="02020603050405020304" pitchFamily="18" charset="0"/>
            </a:endParaRPr>
          </a:p>
          <a:p>
            <a:pPr marL="0" indent="0">
              <a:spcBef>
                <a:spcPts val="0"/>
              </a:spcBef>
              <a:spcAft>
                <a:spcPts val="0"/>
              </a:spcAft>
              <a:buNone/>
            </a:pPr>
            <a:r>
              <a:rPr lang="en-US" sz="1600" b="1" cap="all" dirty="0">
                <a:solidFill>
                  <a:schemeClr val="accent3"/>
                </a:solidFill>
                <a:ea typeface="Calibri Light" panose="020F0302020204030204" pitchFamily="34" charset="0"/>
                <a:cs typeface="Helvetica" panose="020B0604020202020204" pitchFamily="34" charset="0"/>
              </a:rPr>
              <a:t>milk recording 100 years ago</a:t>
            </a:r>
            <a:endParaRPr lang="en-GB" sz="1600" cap="all" dirty="0">
              <a:solidFill>
                <a:schemeClr val="accent3"/>
              </a:solidFill>
              <a:ea typeface="Calibri Light" panose="020F0302020204030204" pitchFamily="34" charset="0"/>
              <a:cs typeface="Times New Roman" panose="02020603050405020304" pitchFamily="18" charset="0"/>
            </a:endParaRP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Countries that had set up Milk Recording systems were already attempting to </a:t>
            </a:r>
            <a:r>
              <a:rPr lang="en-US" sz="1600" dirty="0" err="1">
                <a:solidFill>
                  <a:srgbClr val="002060"/>
                </a:solidFill>
                <a:ea typeface="Calibri Light" panose="020F0302020204030204" pitchFamily="34" charset="0"/>
                <a:cs typeface="Times New Roman" panose="02020603050405020304" pitchFamily="18" charset="0"/>
              </a:rPr>
              <a:t>standardise</a:t>
            </a:r>
            <a:r>
              <a:rPr lang="en-US" sz="1600" dirty="0">
                <a:solidFill>
                  <a:srgbClr val="002060"/>
                </a:solidFill>
                <a:ea typeface="Calibri Light" panose="020F0302020204030204" pitchFamily="34" charset="0"/>
                <a:cs typeface="Times New Roman" panose="02020603050405020304" pitchFamily="18" charset="0"/>
              </a:rPr>
              <a:t> test methods and the form in which results were expressed.</a:t>
            </a: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Motion passed at the International Congress on Agriculture held in Paris in 1923: “As regards Milk/Butter Recording of dairy cows, there is a case for </a:t>
            </a:r>
            <a:r>
              <a:rPr lang="en-US" sz="1600" dirty="0" err="1">
                <a:solidFill>
                  <a:srgbClr val="002060"/>
                </a:solidFill>
                <a:ea typeface="Calibri Light" panose="020F0302020204030204" pitchFamily="34" charset="0"/>
                <a:cs typeface="Times New Roman" panose="02020603050405020304" pitchFamily="18" charset="0"/>
              </a:rPr>
              <a:t>standardising</a:t>
            </a:r>
            <a:r>
              <a:rPr lang="en-US" sz="1600" dirty="0">
                <a:solidFill>
                  <a:srgbClr val="002060"/>
                </a:solidFill>
                <a:ea typeface="Calibri Light" panose="020F0302020204030204" pitchFamily="34" charset="0"/>
                <a:cs typeface="Times New Roman" panose="02020603050405020304" pitchFamily="18" charset="0"/>
              </a:rPr>
              <a:t> recording procedures among the countries of Europe. In particular, it should be recommended that milk and butter records be expressed in the same form.”</a:t>
            </a: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Each country continued to operate using their own method – variable intervals, 24 to 48 hour recording, 300, 305 or 330 day lactations, or even annual production etc.</a:t>
            </a:r>
            <a:endParaRPr lang="en-GB" sz="1600" dirty="0">
              <a:solidFill>
                <a:srgbClr val="002060"/>
              </a:solidFill>
              <a:ea typeface="Calibri Light" panose="020F0302020204030204" pitchFamily="34" charset="0"/>
              <a:cs typeface="Times New Roman" panose="02020603050405020304" pitchFamily="18" charset="0"/>
            </a:endParaRPr>
          </a:p>
          <a:p>
            <a:endParaRPr lang="en-NL" dirty="0"/>
          </a:p>
        </p:txBody>
      </p:sp>
    </p:spTree>
    <p:extLst>
      <p:ext uri="{BB962C8B-B14F-4D97-AF65-F5344CB8AC3E}">
        <p14:creationId xmlns:p14="http://schemas.microsoft.com/office/powerpoint/2010/main" val="23481028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228600">
              <a:lnSpc>
                <a:spcPct val="115000"/>
              </a:lnSpc>
            </a:pPr>
            <a:endParaRPr lang="en-NL" sz="1800" dirty="0">
              <a:effectLst/>
              <a:latin typeface="Times New Roman" panose="02020603050405020304" pitchFamily="18" charset="0"/>
              <a:ea typeface="Times New Roman" panose="02020603050405020304" pitchFamily="18" charset="0"/>
            </a:endParaRPr>
          </a:p>
          <a:p>
            <a:pPr marL="0" indent="0">
              <a:spcBef>
                <a:spcPts val="0"/>
              </a:spcBef>
              <a:spcAft>
                <a:spcPts val="0"/>
              </a:spcAft>
              <a:buNone/>
            </a:pPr>
            <a:r>
              <a:rPr lang="en-US" sz="1600" b="1" cap="all" dirty="0">
                <a:solidFill>
                  <a:schemeClr val="accent3"/>
                </a:solidFill>
                <a:ea typeface="Calibri Light" panose="020F0302020204030204" pitchFamily="34" charset="0"/>
                <a:cs typeface="Helvetica" panose="020B0604020202020204" pitchFamily="34" charset="0"/>
              </a:rPr>
              <a:t>milk recording 100 years ago</a:t>
            </a:r>
            <a:endParaRPr lang="en-GB" sz="1600" cap="all" dirty="0">
              <a:solidFill>
                <a:schemeClr val="accent3"/>
              </a:solidFill>
              <a:ea typeface="Calibri Light" panose="020F0302020204030204" pitchFamily="34" charset="0"/>
              <a:cs typeface="Times New Roman" panose="02020603050405020304" pitchFamily="18" charset="0"/>
            </a:endParaRP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Countries that had set up Milk Recording systems were already attempting to </a:t>
            </a:r>
            <a:r>
              <a:rPr lang="en-US" sz="1600" dirty="0" err="1">
                <a:solidFill>
                  <a:srgbClr val="002060"/>
                </a:solidFill>
                <a:ea typeface="Calibri Light" panose="020F0302020204030204" pitchFamily="34" charset="0"/>
                <a:cs typeface="Times New Roman" panose="02020603050405020304" pitchFamily="18" charset="0"/>
              </a:rPr>
              <a:t>standardise</a:t>
            </a:r>
            <a:r>
              <a:rPr lang="en-US" sz="1600" dirty="0">
                <a:solidFill>
                  <a:srgbClr val="002060"/>
                </a:solidFill>
                <a:ea typeface="Calibri Light" panose="020F0302020204030204" pitchFamily="34" charset="0"/>
                <a:cs typeface="Times New Roman" panose="02020603050405020304" pitchFamily="18" charset="0"/>
              </a:rPr>
              <a:t> test methods and the form in which results were expressed.</a:t>
            </a: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Motion passed at the International Congress on Agriculture held in Paris in 1923: “As regards Milk/Butter Recording of dairy cows, there is a case for </a:t>
            </a:r>
            <a:r>
              <a:rPr lang="en-US" sz="1600" dirty="0" err="1">
                <a:solidFill>
                  <a:srgbClr val="002060"/>
                </a:solidFill>
                <a:ea typeface="Calibri Light" panose="020F0302020204030204" pitchFamily="34" charset="0"/>
                <a:cs typeface="Times New Roman" panose="02020603050405020304" pitchFamily="18" charset="0"/>
              </a:rPr>
              <a:t>standardising</a:t>
            </a:r>
            <a:r>
              <a:rPr lang="en-US" sz="1600" dirty="0">
                <a:solidFill>
                  <a:srgbClr val="002060"/>
                </a:solidFill>
                <a:ea typeface="Calibri Light" panose="020F0302020204030204" pitchFamily="34" charset="0"/>
                <a:cs typeface="Times New Roman" panose="02020603050405020304" pitchFamily="18" charset="0"/>
              </a:rPr>
              <a:t> recording procedures among the countries of Europe. In particular, it should be recommended that milk and butter records be expressed in the same form.”</a:t>
            </a:r>
          </a:p>
          <a:p>
            <a:pPr marL="342900" lvl="1" indent="-342900">
              <a:spcBef>
                <a:spcPts val="0"/>
              </a:spcBef>
              <a:spcAft>
                <a:spcPts val="0"/>
              </a:spcAft>
              <a:buFont typeface="Arial" panose="020B0604020202020204" pitchFamily="34" charset="0"/>
              <a:buChar char="•"/>
            </a:pPr>
            <a:r>
              <a:rPr lang="en-US" sz="1600" dirty="0">
                <a:solidFill>
                  <a:srgbClr val="002060"/>
                </a:solidFill>
                <a:ea typeface="Calibri Light" panose="020F0302020204030204" pitchFamily="34" charset="0"/>
                <a:cs typeface="Times New Roman" panose="02020603050405020304" pitchFamily="18" charset="0"/>
              </a:rPr>
              <a:t>Each country continued to operate using their own method – variable intervals, 24 to 48 hour recording, 300, 305 or 330 day lactations, or even annual production etc.</a:t>
            </a:r>
            <a:endParaRPr lang="en-GB" sz="1600" dirty="0">
              <a:solidFill>
                <a:srgbClr val="002060"/>
              </a:solidFill>
              <a:ea typeface="Calibri Light" panose="020F0302020204030204" pitchFamily="34" charset="0"/>
              <a:cs typeface="Times New Roman" panose="02020603050405020304" pitchFamily="18" charset="0"/>
            </a:endParaRPr>
          </a:p>
          <a:p>
            <a:endParaRPr lang="en-NL" dirty="0"/>
          </a:p>
        </p:txBody>
      </p:sp>
    </p:spTree>
    <p:extLst>
      <p:ext uri="{BB962C8B-B14F-4D97-AF65-F5344CB8AC3E}">
        <p14:creationId xmlns:p14="http://schemas.microsoft.com/office/powerpoint/2010/main" val="20283281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base" latinLnBrk="0" hangingPunct="1">
              <a:lnSpc>
                <a:spcPct val="100000"/>
              </a:lnSpc>
              <a:spcBef>
                <a:spcPct val="0"/>
              </a:spcBef>
              <a:spcAft>
                <a:spcPct val="0"/>
              </a:spcAft>
              <a:buClrTx/>
              <a:buSzTx/>
              <a:buFontTx/>
              <a:buNone/>
              <a:tabLst/>
              <a:defRPr/>
            </a:pPr>
            <a:fld id="{8C84872B-03D7-4E52-A10E-4D269091A0C2}" type="slidenum">
              <a:rPr kumimoji="0" lang="nl-NL"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457200" rtl="0" eaLnBrk="1" fontAlgn="base" latinLnBrk="0" hangingPunct="1">
                <a:lnSpc>
                  <a:spcPct val="100000"/>
                </a:lnSpc>
                <a:spcBef>
                  <a:spcPct val="0"/>
                </a:spcBef>
                <a:spcAft>
                  <a:spcPct val="0"/>
                </a:spcAft>
                <a:buClrTx/>
                <a:buSzTx/>
                <a:buFontTx/>
                <a:buNone/>
                <a:tabLst/>
                <a:defRPr/>
              </a:pPr>
              <a:t>28</a:t>
            </a:fld>
            <a:endParaRPr kumimoji="0" lang="nl-NL"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552811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6D006B-F28F-22E8-BEC3-5C91CC5C43C9}"/>
            </a:ext>
          </a:extLst>
        </p:cNvPr>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945BA8A3-DB45-331F-7448-ABD7A1765C3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E9D9B213-B0CE-511B-C4B6-8BBDB82DC7C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l"/>
            <a:r>
              <a:rPr lang="en-GB" sz="1800" b="0" i="0" u="none" strike="noStrike" dirty="0">
                <a:solidFill>
                  <a:srgbClr val="212121"/>
                </a:solidFill>
                <a:effectLst/>
                <a:latin typeface="Aptos" panose="020B0004020202020204" pitchFamily="34" charset="0"/>
              </a:rPr>
              <a:t> </a:t>
            </a:r>
          </a:p>
          <a:p>
            <a:endParaRPr lang="en-US" altLang="en-US" dirty="0"/>
          </a:p>
        </p:txBody>
      </p:sp>
    </p:spTree>
    <p:extLst>
      <p:ext uri="{BB962C8B-B14F-4D97-AF65-F5344CB8AC3E}">
        <p14:creationId xmlns:p14="http://schemas.microsoft.com/office/powerpoint/2010/main" val="38263417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BC31C-F937-EBA2-427F-373559E99B9D}"/>
            </a:ext>
          </a:extLst>
        </p:cNvPr>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5241876A-F718-2483-9FF4-EED0B3685E4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89E4C17A-DA39-F1C7-0990-88DE24B1B11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8062840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CC79C745-605F-CB7B-D315-59D1BB7B16AF}" type="slidenum">
              <a:rPr/>
              <a:t>31</a:t>
            </a:fld>
            <a:endParaRPr/>
          </a:p>
        </p:txBody>
      </p:sp>
    </p:spTree>
    <p:extLst>
      <p:ext uri="{BB962C8B-B14F-4D97-AF65-F5344CB8AC3E}">
        <p14:creationId xmlns:p14="http://schemas.microsoft.com/office/powerpoint/2010/main" val="30908491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32</a:t>
            </a:fld>
            <a:endParaRPr lang="sv-SE"/>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en-AU"/>
              <a:t>Developing an updated Strategic Plan</a:t>
            </a:r>
            <a:endParaRPr/>
          </a:p>
          <a:p>
            <a:pPr marL="0" marR="0" lvl="0" indent="0" algn="l" defTabSz="914400">
              <a:lnSpc>
                <a:spcPct val="100000"/>
              </a:lnSpc>
              <a:spcBef>
                <a:spcPts val="0"/>
              </a:spcBef>
              <a:spcAft>
                <a:spcPts val="0"/>
              </a:spcAft>
              <a:buClrTx/>
              <a:buSzTx/>
              <a:buFontTx/>
              <a:buNone/>
              <a:defRPr/>
            </a:pPr>
            <a:r>
              <a:rPr lang="en-AU" sz="1200"/>
              <a:t>Consultant Chris Murphy</a:t>
            </a:r>
            <a:endParaRPr lang="en-GB" sz="1200">
              <a:latin typeface="Calibri"/>
              <a:cs typeface="Calibri"/>
            </a:endParaRPr>
          </a:p>
          <a:p>
            <a:pPr marL="0" marR="0" lvl="0" indent="0" algn="l" defTabSz="914400">
              <a:lnSpc>
                <a:spcPct val="100000"/>
              </a:lnSpc>
              <a:spcBef>
                <a:spcPts val="0"/>
              </a:spcBef>
              <a:spcAft>
                <a:spcPts val="0"/>
              </a:spcAft>
              <a:buClrTx/>
              <a:buSzTx/>
              <a:buFontTx/>
              <a:buNone/>
              <a:defRPr/>
            </a:pPr>
            <a:endParaRPr/>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33</a:t>
            </a:fld>
            <a:endParaRPr lang="sv-SE"/>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lang="en-GB"/>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34</a:t>
            </a:fld>
            <a:endParaRPr lang="sv-SE"/>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normAutofit fontScale="92500" lnSpcReduction="20000"/>
          </a:bodyPr>
          <a:lstStyle/>
          <a:p>
            <a:pPr marL="0" indent="0" algn="ctr">
              <a:spcBef>
                <a:spcPts val="853"/>
              </a:spcBef>
              <a:spcAft>
                <a:spcPts val="853"/>
              </a:spcAft>
              <a:buNone/>
              <a:defRPr/>
            </a:pPr>
            <a:r>
              <a:rPr lang="en-US" sz="3600">
                <a:solidFill>
                  <a:schemeClr val="bg1"/>
                </a:solidFill>
              </a:rPr>
              <a:t>Strategic Planning Meeting (January 2020)</a:t>
            </a:r>
            <a:endParaRPr lang="en-US"/>
          </a:p>
          <a:p>
            <a:pPr marL="948313" lvl="2" indent="0">
              <a:spcBef>
                <a:spcPts val="853"/>
              </a:spcBef>
              <a:spcAft>
                <a:spcPts val="853"/>
              </a:spcAft>
              <a:buNone/>
              <a:defRPr/>
            </a:pPr>
            <a:r>
              <a:rPr lang="en-US" sz="3600">
                <a:solidFill>
                  <a:schemeClr val="bg1"/>
                </a:solidFill>
              </a:rPr>
              <a:t>Representatives from Interbull Steering Committee (SC), Interbull Technical Committee (ITC), ICAR, Interbull Centre, Interbeef, Interbull service users</a:t>
            </a:r>
            <a:endParaRPr lang="en-US"/>
          </a:p>
          <a:p>
            <a:pPr>
              <a:defRPr/>
            </a:pPr>
            <a:endParaRPr lang="en-AU"/>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35</a:t>
            </a:fld>
            <a:endParaRPr lang="sv-SE"/>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1D996455-4831-DEAA-C2C8-10AF6AF1959F}" type="slidenum">
              <a:rPr/>
              <a:t>36</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D637A189-1C97-CD6A-48AF-DBF642936BE4}" type="slidenum">
              <a:rPr/>
              <a:t>37</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38424835-94CC-32F5-9232-D26CA3CA3624}" type="slidenum">
              <a:rPr/>
              <a:t>38</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58D4AEA0-6A9E-F957-F19F-BE1F614D5873}" type="slidenum">
              <a:rPr/>
              <a:t>39</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F82AC4BF-4D67-052F-F15C-067EEA597475}" type="slidenum">
              <a:rPr/>
              <a:t>40</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C3A6E01-18A4-9591-BCE2-A7E3F69D4E7C}" type="slidenum">
              <a:rPr/>
              <a:t>41</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5"/>
          </p:nvPr>
        </p:nvSpPr>
        <p:spPr bwMode="auto"/>
        <p:txBody>
          <a:bodyPr/>
          <a:lstStyle/>
          <a:p>
            <a:pPr marL="0" marR="0" lvl="0" indent="0" algn="r" defTabSz="914400" eaLnBrk="1" fontAlgn="auto" latinLnBrk="0" hangingPunct="1">
              <a:lnSpc>
                <a:spcPct val="100000"/>
              </a:lnSpc>
              <a:spcBef>
                <a:spcPts val="0"/>
              </a:spcBef>
              <a:spcAft>
                <a:spcPts val="0"/>
              </a:spcAft>
              <a:buClrTx/>
              <a:buSzTx/>
              <a:buFontTx/>
              <a:buNone/>
              <a:tabLst/>
              <a:defRPr/>
            </a:pPr>
            <a:fld id="{5EA42227-D7D8-4035-85E9-EBEEECC80576}" type="slidenum">
              <a:rPr kumimoji="0" lang="sv-SE" sz="1200" b="0" i="0" u="none" strike="noStrike" kern="0" cap="none" spc="0" normalizeH="0" baseline="0" noProof="0">
                <a:ln>
                  <a:noFill/>
                </a:ln>
                <a:solidFill>
                  <a:srgbClr val="414141"/>
                </a:solidFill>
                <a:effectLst/>
                <a:uLnTx/>
                <a:uFillTx/>
                <a:latin typeface="Gill Sans Light"/>
                <a:cs typeface="Arial"/>
              </a:rPr>
              <a:pPr marL="0" marR="0" lvl="0" indent="0" algn="r" defTabSz="914400" eaLnBrk="1" fontAlgn="auto" latinLnBrk="0" hangingPunct="1">
                <a:lnSpc>
                  <a:spcPct val="100000"/>
                </a:lnSpc>
                <a:spcBef>
                  <a:spcPts val="0"/>
                </a:spcBef>
                <a:spcAft>
                  <a:spcPts val="0"/>
                </a:spcAft>
                <a:buClrTx/>
                <a:buSzTx/>
                <a:buFontTx/>
                <a:buNone/>
                <a:tabLst/>
                <a:defRPr/>
              </a:pPr>
              <a:t>42</a:t>
            </a:fld>
            <a:endParaRPr kumimoji="0" lang="sv-SE" sz="1200" b="0" i="0" u="none" strike="noStrike" kern="0" cap="none" spc="0" normalizeH="0" baseline="0" noProof="0">
              <a:ln>
                <a:noFill/>
              </a:ln>
              <a:solidFill>
                <a:srgbClr val="414141"/>
              </a:solidFill>
              <a:effectLst/>
              <a:uLnTx/>
              <a:uFillTx/>
              <a:latin typeface="Gill Sans Light"/>
              <a:cs typeface="Arial"/>
            </a:endParaRPr>
          </a:p>
        </p:txBody>
      </p:sp>
    </p:spTree>
    <p:extLst>
      <p:ext uri="{BB962C8B-B14F-4D97-AF65-F5344CB8AC3E}">
        <p14:creationId xmlns:p14="http://schemas.microsoft.com/office/powerpoint/2010/main" val="12814527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43</a:t>
            </a:fld>
            <a:endParaRPr lang="sv-SE"/>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r>
              <a:rPr lang="en-GB" dirty="0"/>
              <a:t>Interbull Centre – ICAR Permanent Committee</a:t>
            </a:r>
          </a:p>
          <a:p>
            <a:r>
              <a:rPr lang="en-GB" dirty="0"/>
              <a:t>Celebrating 40 years</a:t>
            </a:r>
          </a:p>
          <a:p>
            <a:endParaRPr lang="en-GB" dirty="0"/>
          </a:p>
          <a:p>
            <a:r>
              <a:rPr lang="en-GB" dirty="0"/>
              <a:t>Contract with SLU: Interbull Centre – 10 Staff</a:t>
            </a:r>
          </a:p>
          <a:p>
            <a:r>
              <a:rPr lang="en-GB" dirty="0"/>
              <a:t>Performing International evaluations on contract basis for both dairy and beef (Interbeef)…. The details for the Interbeef WG are not included in this slide – 35 Genetic Evaluation Centres (and also 35 countries) over 5 continents</a:t>
            </a:r>
          </a:p>
          <a:p>
            <a:endParaRPr lang="en-GB" dirty="0"/>
          </a:p>
          <a:p>
            <a:r>
              <a:rPr lang="en-GB" dirty="0"/>
              <a:t>Technical Committee with 8 members – </a:t>
            </a:r>
          </a:p>
          <a:p>
            <a:r>
              <a:rPr lang="en-GB" dirty="0"/>
              <a:t>Both the SC and the ITC have 4 WGs/TFs reporting to their respective committees</a:t>
            </a:r>
          </a:p>
          <a:p>
            <a:endParaRPr lang="en-GB" dirty="0"/>
          </a:p>
          <a:p>
            <a:endParaRPr lang="en-GB" dirty="0"/>
          </a:p>
          <a:p>
            <a:pPr marL="342900" lvl="0" indent="-342900">
              <a:lnSpc>
                <a:spcPct val="115000"/>
              </a:lnSpc>
              <a:buFont typeface="Symbol" pitchFamily="2" charset="2"/>
              <a:buChar char=""/>
            </a:pPr>
            <a:r>
              <a:rPr lang="en-GB" sz="1200" b="1" dirty="0">
                <a:effectLst/>
                <a:latin typeface="Calibri" panose="020F0502020204030204" pitchFamily="34" charset="0"/>
                <a:ea typeface="Calibri" panose="020F0502020204030204" pitchFamily="34" charset="0"/>
                <a:cs typeface="Calibri" panose="020F0502020204030204" pitchFamily="34" charset="0"/>
              </a:rPr>
              <a:t>Interbull Technical Committee:</a:t>
            </a:r>
            <a:endParaRPr lang="en-SE" sz="1200" dirty="0">
              <a:effectLst/>
              <a:latin typeface="Calibri" panose="020F0502020204030204" pitchFamily="34" charset="0"/>
              <a:ea typeface="Calibri" panose="020F0502020204030204" pitchFamily="34" charset="0"/>
              <a:cs typeface="Times New Roman" panose="02020603050405020304" pitchFamily="18" charset="0"/>
            </a:endParaRPr>
          </a:p>
          <a:p>
            <a:pPr marL="180340">
              <a:lnSpc>
                <a:spcPct val="115000"/>
              </a:lnSpc>
            </a:pPr>
            <a:r>
              <a:rPr lang="en-GB" sz="1200" dirty="0" err="1">
                <a:effectLst/>
                <a:latin typeface="Calibri" panose="020F0502020204030204" pitchFamily="34" charset="0"/>
                <a:ea typeface="Calibri" panose="020F0502020204030204" pitchFamily="34" charset="0"/>
                <a:cs typeface="Calibri" panose="020F0502020204030204" pitchFamily="34" charset="0"/>
              </a:rPr>
              <a:t>Gerben</a:t>
            </a:r>
            <a:r>
              <a:rPr lang="en-GB" sz="1200" dirty="0">
                <a:effectLst/>
                <a:latin typeface="Calibri" panose="020F0502020204030204" pitchFamily="34" charset="0"/>
                <a:ea typeface="Calibri" panose="020F0502020204030204" pitchFamily="34" charset="0"/>
                <a:cs typeface="Calibri" panose="020F0502020204030204" pitchFamily="34" charset="0"/>
              </a:rPr>
              <a:t> de Jong (Chair), Tom Lawlor, Paul </a:t>
            </a:r>
            <a:r>
              <a:rPr lang="en-GB" sz="1200" dirty="0" err="1">
                <a:effectLst/>
                <a:latin typeface="Calibri" panose="020F0502020204030204" pitchFamily="34" charset="0"/>
                <a:ea typeface="Calibri" panose="020F0502020204030204" pitchFamily="34" charset="0"/>
                <a:cs typeface="Calibri" panose="020F0502020204030204" pitchFamily="34" charset="0"/>
              </a:rPr>
              <a:t>VanRaden</a:t>
            </a:r>
            <a:r>
              <a:rPr lang="en-GB" sz="1200" dirty="0">
                <a:effectLst/>
                <a:latin typeface="Calibri" panose="020F0502020204030204" pitchFamily="34" charset="0"/>
                <a:ea typeface="Calibri" panose="020F0502020204030204" pitchFamily="34" charset="0"/>
                <a:cs typeface="Calibri" panose="020F0502020204030204" pitchFamily="34" charset="0"/>
              </a:rPr>
              <a:t>, </a:t>
            </a:r>
            <a:r>
              <a:rPr lang="en-GB" sz="1200" dirty="0" err="1">
                <a:effectLst/>
                <a:latin typeface="Calibri" panose="020F0502020204030204" pitchFamily="34" charset="0"/>
                <a:ea typeface="Calibri" panose="020F0502020204030204" pitchFamily="34" charset="0"/>
                <a:cs typeface="Calibri" panose="020F0502020204030204" pitchFamily="34" charset="0"/>
              </a:rPr>
              <a:t>Zengting</a:t>
            </a:r>
            <a:r>
              <a:rPr lang="en-GB" sz="1200" dirty="0">
                <a:effectLst/>
                <a:latin typeface="Calibri" panose="020F0502020204030204" pitchFamily="34" charset="0"/>
                <a:ea typeface="Calibri" panose="020F0502020204030204" pitchFamily="34" charset="0"/>
                <a:cs typeface="Calibri" panose="020F0502020204030204" pitchFamily="34" charset="0"/>
              </a:rPr>
              <a:t> Liu, Raphael </a:t>
            </a:r>
            <a:r>
              <a:rPr lang="en-GB" sz="1200" dirty="0" err="1">
                <a:effectLst/>
                <a:latin typeface="Calibri" panose="020F0502020204030204" pitchFamily="34" charset="0"/>
                <a:ea typeface="Calibri" panose="020F0502020204030204" pitchFamily="34" charset="0"/>
                <a:cs typeface="Calibri" panose="020F0502020204030204" pitchFamily="34" charset="0"/>
              </a:rPr>
              <a:t>Mrode</a:t>
            </a:r>
            <a:r>
              <a:rPr lang="en-GB" sz="1200" dirty="0">
                <a:effectLst/>
                <a:latin typeface="Calibri" panose="020F0502020204030204" pitchFamily="34" charset="0"/>
                <a:ea typeface="Calibri" panose="020F0502020204030204" pitchFamily="34" charset="0"/>
                <a:cs typeface="Calibri" panose="020F0502020204030204" pitchFamily="34" charset="0"/>
              </a:rPr>
              <a:t>, </a:t>
            </a:r>
            <a:r>
              <a:rPr lang="en-GB" sz="1200" dirty="0" err="1">
                <a:effectLst/>
                <a:latin typeface="Calibri" panose="020F0502020204030204" pitchFamily="34" charset="0"/>
                <a:ea typeface="Calibri" panose="020F0502020204030204" pitchFamily="34" charset="0"/>
                <a:cs typeface="Calibri" panose="020F0502020204030204" pitchFamily="34" charset="0"/>
              </a:rPr>
              <a:t>Esa</a:t>
            </a:r>
            <a:r>
              <a:rPr lang="en-GB" sz="1200" dirty="0">
                <a:effectLst/>
                <a:latin typeface="Calibri" panose="020F0502020204030204" pitchFamily="34" charset="0"/>
                <a:ea typeface="Calibri" panose="020F0502020204030204" pitchFamily="34" charset="0"/>
                <a:cs typeface="Calibri" panose="020F0502020204030204" pitchFamily="34" charset="0"/>
              </a:rPr>
              <a:t> </a:t>
            </a:r>
            <a:r>
              <a:rPr lang="en-GB" sz="1200" dirty="0" err="1">
                <a:effectLst/>
                <a:latin typeface="Calibri" panose="020F0502020204030204" pitchFamily="34" charset="0"/>
                <a:ea typeface="Calibri" panose="020F0502020204030204" pitchFamily="34" charset="0"/>
                <a:cs typeface="Calibri" panose="020F0502020204030204" pitchFamily="34" charset="0"/>
              </a:rPr>
              <a:t>Mäntysaari</a:t>
            </a:r>
            <a:r>
              <a:rPr lang="en-GB" sz="1200" dirty="0">
                <a:effectLst/>
                <a:latin typeface="Calibri" panose="020F0502020204030204" pitchFamily="34" charset="0"/>
                <a:ea typeface="Calibri" panose="020F0502020204030204" pitchFamily="34" charset="0"/>
                <a:cs typeface="Calibri" panose="020F0502020204030204" pitchFamily="34" charset="0"/>
              </a:rPr>
              <a:t>, Peter Sullivan, </a:t>
            </a:r>
            <a:r>
              <a:rPr lang="en-GB" sz="1200" b="1" dirty="0">
                <a:effectLst/>
                <a:latin typeface="Calibri" panose="020F0502020204030204" pitchFamily="34" charset="0"/>
                <a:ea typeface="Calibri" panose="020F0502020204030204" pitchFamily="34" charset="0"/>
                <a:cs typeface="Calibri" panose="020F0502020204030204" pitchFamily="34" charset="0"/>
              </a:rPr>
              <a:t>Valentina Palucci (meeting also attended by other Interbull Centre staff).</a:t>
            </a:r>
            <a:endParaRPr lang="en-SE"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r>
              <a:rPr lang="en-GB" dirty="0"/>
              <a:t>5 Committees/TFs/WGs:</a:t>
            </a:r>
          </a:p>
          <a:p>
            <a:pPr marL="342900" lvl="0" indent="-342900">
              <a:lnSpc>
                <a:spcPct val="115000"/>
              </a:lnSpc>
              <a:buFont typeface="Symbol" pitchFamily="2" charset="2"/>
              <a:buChar char=""/>
            </a:pPr>
            <a:r>
              <a:rPr lang="en-IE" sz="1800" b="1" dirty="0">
                <a:effectLst/>
                <a:latin typeface="Helvetica Neue" panose="02000503000000020004" pitchFamily="2" charset="0"/>
                <a:ea typeface="Times New Roman" panose="02020603050405020304" pitchFamily="18" charset="0"/>
                <a:cs typeface="Times New Roman" panose="02020603050405020304" pitchFamily="18" charset="0"/>
              </a:rPr>
              <a:t>Interbull-ICAR Operations and </a:t>
            </a:r>
            <a:r>
              <a:rPr lang="en-IE" sz="1800" b="1" spc="-320" dirty="0">
                <a:effectLst/>
                <a:latin typeface="Helvetica Neue" panose="02000503000000020004" pitchFamily="2" charset="0"/>
                <a:ea typeface="Times New Roman" panose="02020603050405020304" pitchFamily="18" charset="0"/>
                <a:cs typeface="Times New Roman" panose="02020603050405020304" pitchFamily="18" charset="0"/>
              </a:rPr>
              <a:t> </a:t>
            </a:r>
            <a:r>
              <a:rPr lang="en-IE" sz="1800" b="1" dirty="0">
                <a:effectLst/>
                <a:latin typeface="Helvetica Neue" panose="02000503000000020004" pitchFamily="2" charset="0"/>
                <a:ea typeface="Times New Roman" panose="02020603050405020304" pitchFamily="18" charset="0"/>
                <a:cs typeface="Times New Roman" panose="02020603050405020304" pitchFamily="18" charset="0"/>
              </a:rPr>
              <a:t>Communications Committee</a:t>
            </a:r>
          </a:p>
          <a:p>
            <a:pPr marL="0" lvl="0" indent="0">
              <a:lnSpc>
                <a:spcPct val="115000"/>
              </a:lnSpc>
              <a:buFont typeface="Symbol" pitchFamily="2" charset="2"/>
              <a:buNone/>
            </a:pPr>
            <a:r>
              <a:rPr lang="en-IE" sz="1800" dirty="0">
                <a:effectLst/>
                <a:latin typeface="Helvetica Neue" panose="02000503000000020004" pitchFamily="2" charset="0"/>
                <a:ea typeface="Times New Roman" panose="02020603050405020304" pitchFamily="18" charset="0"/>
                <a:cs typeface="Times New Roman" panose="02020603050405020304" pitchFamily="18" charset="0"/>
              </a:rPr>
              <a:t>    Interbull SC Chairperson, Interbull</a:t>
            </a:r>
            <a:r>
              <a:rPr lang="en-IE" sz="1800" spc="5" dirty="0">
                <a:effectLst/>
                <a:latin typeface="Helvetica Neue" panose="02000503000000020004" pitchFamily="2" charset="0"/>
                <a:ea typeface="Times New Roman" panose="02020603050405020304" pitchFamily="18" charset="0"/>
                <a:cs typeface="Times New Roman" panose="02020603050405020304" pitchFamily="18" charset="0"/>
              </a:rPr>
              <a:t> </a:t>
            </a:r>
            <a:r>
              <a:rPr lang="en-IE" sz="1800" spc="-5" dirty="0">
                <a:effectLst/>
                <a:latin typeface="Helvetica Neue" panose="02000503000000020004" pitchFamily="2" charset="0"/>
                <a:ea typeface="Times New Roman" panose="02020603050405020304" pitchFamily="18" charset="0"/>
                <a:cs typeface="Times New Roman" panose="02020603050405020304" pitchFamily="18" charset="0"/>
              </a:rPr>
              <a:t>Centre</a:t>
            </a:r>
            <a:r>
              <a:rPr lang="en-IE" sz="1800" spc="-50" dirty="0">
                <a:effectLst/>
                <a:latin typeface="Helvetica Neue" panose="02000503000000020004" pitchFamily="2" charset="0"/>
                <a:ea typeface="Times New Roman" panose="02020603050405020304" pitchFamily="18" charset="0"/>
                <a:cs typeface="Times New Roman" panose="02020603050405020304" pitchFamily="18" charset="0"/>
              </a:rPr>
              <a:t> </a:t>
            </a:r>
            <a:r>
              <a:rPr lang="en-IE" sz="1800" spc="-5" dirty="0">
                <a:effectLst/>
                <a:latin typeface="Helvetica Neue" panose="02000503000000020004" pitchFamily="2" charset="0"/>
                <a:ea typeface="Times New Roman" panose="02020603050405020304" pitchFamily="18" charset="0"/>
                <a:cs typeface="Times New Roman" panose="02020603050405020304" pitchFamily="18" charset="0"/>
              </a:rPr>
              <a:t>Director,</a:t>
            </a:r>
            <a:r>
              <a:rPr lang="en-IE" sz="1800" spc="-75" dirty="0">
                <a:effectLst/>
                <a:latin typeface="Helvetica Neue" panose="02000503000000020004" pitchFamily="2" charset="0"/>
                <a:ea typeface="Times New Roman" panose="02020603050405020304" pitchFamily="18" charset="0"/>
                <a:cs typeface="Times New Roman" panose="02020603050405020304" pitchFamily="18" charset="0"/>
              </a:rPr>
              <a:t> </a:t>
            </a:r>
            <a:r>
              <a:rPr lang="en-IE" sz="1800" spc="-5" dirty="0">
                <a:effectLst/>
                <a:latin typeface="Helvetica Neue" panose="02000503000000020004" pitchFamily="2" charset="0"/>
                <a:ea typeface="Times New Roman" panose="02020603050405020304" pitchFamily="18" charset="0"/>
                <a:cs typeface="Times New Roman" panose="02020603050405020304" pitchFamily="18" charset="0"/>
              </a:rPr>
              <a:t>ICAR</a:t>
            </a:r>
            <a:r>
              <a:rPr lang="en-IE" sz="1800" spc="-50" dirty="0">
                <a:effectLst/>
                <a:latin typeface="Helvetica Neue" panose="02000503000000020004" pitchFamily="2" charset="0"/>
                <a:ea typeface="Times New Roman" panose="02020603050405020304" pitchFamily="18" charset="0"/>
                <a:cs typeface="Times New Roman" panose="02020603050405020304" pitchFamily="18" charset="0"/>
              </a:rPr>
              <a:t> </a:t>
            </a:r>
            <a:r>
              <a:rPr lang="en-IE" sz="1800" spc="-5" dirty="0">
                <a:effectLst/>
                <a:latin typeface="Helvetica Neue" panose="02000503000000020004" pitchFamily="2" charset="0"/>
                <a:ea typeface="Times New Roman" panose="02020603050405020304" pitchFamily="18" charset="0"/>
                <a:cs typeface="Times New Roman" panose="02020603050405020304" pitchFamily="18" charset="0"/>
              </a:rPr>
              <a:t>President</a:t>
            </a:r>
            <a:r>
              <a:rPr lang="en-IE" sz="1800" spc="-50" dirty="0">
                <a:effectLst/>
                <a:latin typeface="Helvetica Neue" panose="02000503000000020004" pitchFamily="2" charset="0"/>
                <a:ea typeface="Times New Roman" panose="02020603050405020304" pitchFamily="18" charset="0"/>
                <a:cs typeface="Times New Roman" panose="02020603050405020304" pitchFamily="18" charset="0"/>
              </a:rPr>
              <a:t> </a:t>
            </a:r>
            <a:r>
              <a:rPr lang="en-IE" sz="1800" spc="-5" dirty="0">
                <a:effectLst/>
                <a:latin typeface="Helvetica Neue" panose="02000503000000020004" pitchFamily="2" charset="0"/>
                <a:ea typeface="Times New Roman" panose="02020603050405020304" pitchFamily="18" charset="0"/>
                <a:cs typeface="Times New Roman" panose="02020603050405020304" pitchFamily="18" charset="0"/>
              </a:rPr>
              <a:t>and</a:t>
            </a:r>
            <a:r>
              <a:rPr lang="en-IE" sz="1800" spc="-50" dirty="0">
                <a:effectLst/>
                <a:latin typeface="Helvetica Neue" panose="02000503000000020004" pitchFamily="2" charset="0"/>
                <a:ea typeface="Times New Roman" panose="02020603050405020304" pitchFamily="18" charset="0"/>
                <a:cs typeface="Times New Roman" panose="02020603050405020304" pitchFamily="18" charset="0"/>
              </a:rPr>
              <a:t> </a:t>
            </a:r>
            <a:r>
              <a:rPr lang="en-IE" sz="1800" dirty="0">
                <a:effectLst/>
                <a:latin typeface="Helvetica Neue" panose="02000503000000020004" pitchFamily="2" charset="0"/>
                <a:ea typeface="Times New Roman" panose="02020603050405020304" pitchFamily="18" charset="0"/>
                <a:cs typeface="Times New Roman" panose="02020603050405020304" pitchFamily="18" charset="0"/>
              </a:rPr>
              <a:t>ICAR</a:t>
            </a:r>
            <a:r>
              <a:rPr lang="en-IE" sz="1800" spc="-50" dirty="0">
                <a:effectLst/>
                <a:latin typeface="Helvetica Neue" panose="02000503000000020004" pitchFamily="2" charset="0"/>
                <a:ea typeface="Times New Roman" panose="02020603050405020304" pitchFamily="18" charset="0"/>
                <a:cs typeface="Times New Roman" panose="02020603050405020304" pitchFamily="18" charset="0"/>
              </a:rPr>
              <a:t> </a:t>
            </a:r>
            <a:r>
              <a:rPr lang="en-IE" sz="1800" dirty="0">
                <a:effectLst/>
                <a:latin typeface="Helvetica Neue" panose="02000503000000020004" pitchFamily="2" charset="0"/>
                <a:ea typeface="Times New Roman" panose="02020603050405020304" pitchFamily="18" charset="0"/>
                <a:cs typeface="Times New Roman" panose="02020603050405020304" pitchFamily="18" charset="0"/>
              </a:rPr>
              <a:t>CE</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180340" indent="-180340">
              <a:lnSpc>
                <a:spcPct val="115000"/>
              </a:lnSpc>
            </a:pP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itchFamily="2" charset="2"/>
              <a:buChar char=""/>
            </a:pPr>
            <a:r>
              <a:rPr lang="en-GB" sz="1800" b="1" dirty="0">
                <a:effectLst/>
                <a:latin typeface="Calibri" panose="020F0502020204030204" pitchFamily="34" charset="0"/>
                <a:ea typeface="Calibri" panose="020F0502020204030204" pitchFamily="34" charset="0"/>
                <a:cs typeface="Calibri" panose="020F0502020204030204" pitchFamily="34" charset="0"/>
              </a:rPr>
              <a:t>EU Reference Centre WG:</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180340">
              <a:lnSpc>
                <a:spcPct val="115000"/>
              </a:lnSpc>
            </a:pPr>
            <a:r>
              <a:rPr lang="en-GB" sz="1800" dirty="0">
                <a:effectLst/>
                <a:latin typeface="Calibri" panose="020F0502020204030204" pitchFamily="34" charset="0"/>
                <a:ea typeface="Calibri" panose="020F0502020204030204" pitchFamily="34" charset="0"/>
                <a:cs typeface="Calibri" panose="020F0502020204030204" pitchFamily="34" charset="0"/>
              </a:rPr>
              <a:t>Sophie </a:t>
            </a:r>
            <a:r>
              <a:rPr lang="en-GB" sz="1800" dirty="0" err="1">
                <a:effectLst/>
                <a:latin typeface="Calibri" panose="020F0502020204030204" pitchFamily="34" charset="0"/>
                <a:ea typeface="Calibri" panose="020F0502020204030204" pitchFamily="34" charset="0"/>
                <a:cs typeface="Calibri" panose="020F0502020204030204" pitchFamily="34" charset="0"/>
              </a:rPr>
              <a:t>Mattalia</a:t>
            </a:r>
            <a:r>
              <a:rPr lang="en-GB" sz="1800" dirty="0">
                <a:effectLst/>
                <a:latin typeface="Calibri" panose="020F0502020204030204" pitchFamily="34" charset="0"/>
                <a:ea typeface="Calibri" panose="020F0502020204030204" pitchFamily="34" charset="0"/>
                <a:cs typeface="Calibri" panose="020F0502020204030204" pitchFamily="34" charset="0"/>
              </a:rPr>
              <a:t> (Chair), </a:t>
            </a:r>
            <a:r>
              <a:rPr lang="en-GB" sz="1800" dirty="0" err="1">
                <a:effectLst/>
                <a:latin typeface="Calibri" panose="020F0502020204030204" pitchFamily="34" charset="0"/>
                <a:ea typeface="Calibri" panose="020F0502020204030204" pitchFamily="34" charset="0"/>
                <a:cs typeface="Calibri" panose="020F0502020204030204" pitchFamily="34" charset="0"/>
              </a:rPr>
              <a:t>Marija</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dirty="0" err="1">
                <a:effectLst/>
                <a:latin typeface="Calibri" panose="020F0502020204030204" pitchFamily="34" charset="0"/>
                <a:ea typeface="Calibri" panose="020F0502020204030204" pitchFamily="34" charset="0"/>
                <a:cs typeface="Calibri" panose="020F0502020204030204" pitchFamily="34" charset="0"/>
              </a:rPr>
              <a:t>Klopčič</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b="1" dirty="0">
                <a:effectLst/>
                <a:latin typeface="Calibri" panose="020F0502020204030204" pitchFamily="34" charset="0"/>
                <a:ea typeface="Calibri" panose="020F0502020204030204" pitchFamily="34" charset="0"/>
                <a:cs typeface="Calibri" panose="020F0502020204030204" pitchFamily="34" charset="0"/>
              </a:rPr>
              <a:t>Toine Roozen,</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b="1" dirty="0">
                <a:effectLst/>
                <a:latin typeface="Calibri" panose="020F0502020204030204" pitchFamily="34" charset="0"/>
                <a:ea typeface="Calibri" panose="020F0502020204030204" pitchFamily="34" charset="0"/>
                <a:cs typeface="Calibri" panose="020F0502020204030204" pitchFamily="34" charset="0"/>
              </a:rPr>
              <a:t>Joanna Sendecka</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b="1" dirty="0">
                <a:effectLst/>
                <a:latin typeface="Calibri" panose="020F0502020204030204" pitchFamily="34" charset="0"/>
                <a:ea typeface="Calibri" panose="020F0502020204030204" pitchFamily="34" charset="0"/>
                <a:cs typeface="Calibri" panose="020F0502020204030204" pitchFamily="34" charset="0"/>
              </a:rPr>
              <a:t>Valentina Palucci.</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180340" indent="-180340">
              <a:lnSpc>
                <a:spcPct val="115000"/>
              </a:lnSpc>
            </a:pPr>
            <a:r>
              <a:rPr lang="en-GB" sz="1800" dirty="0">
                <a:effectLst/>
                <a:latin typeface="Calibri" panose="020F0502020204030204" pitchFamily="34" charset="0"/>
                <a:ea typeface="Calibri" panose="020F0502020204030204" pitchFamily="34" charset="0"/>
                <a:cs typeface="Calibri" panose="020F0502020204030204" pitchFamily="34" charset="0"/>
              </a:rPr>
              <a:t> </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itchFamily="2" charset="2"/>
              <a:buChar char=""/>
            </a:pPr>
            <a:r>
              <a:rPr lang="en-GB" sz="1800" b="1" dirty="0">
                <a:effectLst/>
                <a:latin typeface="Calibri" panose="020F0502020204030204" pitchFamily="34" charset="0"/>
                <a:ea typeface="Calibri" panose="020F0502020204030204" pitchFamily="34" charset="0"/>
                <a:cs typeface="Calibri" panose="020F0502020204030204" pitchFamily="34" charset="0"/>
              </a:rPr>
              <a:t>Business Funding Models Task Force:</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180340">
              <a:lnSpc>
                <a:spcPct val="115000"/>
              </a:lnSpc>
              <a:spcAft>
                <a:spcPts val="1000"/>
              </a:spcAft>
            </a:pPr>
            <a:r>
              <a:rPr lang="en-GB" sz="1800" dirty="0">
                <a:effectLst/>
                <a:latin typeface="Calibri" panose="020F0502020204030204" pitchFamily="34" charset="0"/>
                <a:ea typeface="Calibri" panose="020F0502020204030204" pitchFamily="34" charset="0"/>
                <a:cs typeface="Calibri" panose="020F0502020204030204" pitchFamily="34" charset="0"/>
              </a:rPr>
              <a:t>Brian Van </a:t>
            </a:r>
            <a:r>
              <a:rPr lang="en-GB" sz="1800" dirty="0" err="1">
                <a:effectLst/>
                <a:latin typeface="Calibri" panose="020F0502020204030204" pitchFamily="34" charset="0"/>
                <a:ea typeface="Calibri" panose="020F0502020204030204" pitchFamily="34" charset="0"/>
                <a:cs typeface="Calibri" panose="020F0502020204030204" pitchFamily="34" charset="0"/>
              </a:rPr>
              <a:t>Doormaal</a:t>
            </a:r>
            <a:r>
              <a:rPr lang="en-GB" sz="1800" dirty="0">
                <a:effectLst/>
                <a:latin typeface="Calibri" panose="020F0502020204030204" pitchFamily="34" charset="0"/>
                <a:ea typeface="Calibri" panose="020F0502020204030204" pitchFamily="34" charset="0"/>
                <a:cs typeface="Calibri" panose="020F0502020204030204" pitchFamily="34" charset="0"/>
              </a:rPr>
              <a:t> (Chair), Laurent </a:t>
            </a:r>
            <a:r>
              <a:rPr lang="en-GB" sz="1800" dirty="0" err="1">
                <a:effectLst/>
                <a:latin typeface="Calibri" panose="020F0502020204030204" pitchFamily="34" charset="0"/>
                <a:ea typeface="Calibri" panose="020F0502020204030204" pitchFamily="34" charset="0"/>
                <a:cs typeface="Calibri" panose="020F0502020204030204" pitchFamily="34" charset="0"/>
              </a:rPr>
              <a:t>Journaux</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dirty="0" err="1">
                <a:effectLst/>
                <a:latin typeface="Calibri" panose="020F0502020204030204" pitchFamily="34" charset="0"/>
                <a:ea typeface="Calibri" panose="020F0502020204030204" pitchFamily="34" charset="0"/>
                <a:cs typeface="Calibri" panose="020F0502020204030204" pitchFamily="34" charset="0"/>
              </a:rPr>
              <a:t>Urs</a:t>
            </a:r>
            <a:r>
              <a:rPr lang="en-GB" sz="1800" dirty="0">
                <a:effectLst/>
                <a:latin typeface="Calibri" panose="020F0502020204030204" pitchFamily="34" charset="0"/>
                <a:ea typeface="Calibri" panose="020F0502020204030204" pitchFamily="34" charset="0"/>
                <a:cs typeface="Calibri" panose="020F0502020204030204" pitchFamily="34" charset="0"/>
              </a:rPr>
              <a:t> Schnyder, Gert Pedersen </a:t>
            </a:r>
            <a:r>
              <a:rPr lang="en-GB" sz="1800" dirty="0" err="1">
                <a:effectLst/>
                <a:latin typeface="Calibri" panose="020F0502020204030204" pitchFamily="34" charset="0"/>
                <a:ea typeface="Calibri" panose="020F0502020204030204" pitchFamily="34" charset="0"/>
                <a:cs typeface="Calibri" panose="020F0502020204030204" pitchFamily="34" charset="0"/>
              </a:rPr>
              <a:t>Aamand</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dirty="0" err="1">
                <a:effectLst/>
                <a:latin typeface="Calibri" panose="020F0502020204030204" pitchFamily="34" charset="0"/>
                <a:ea typeface="Calibri" panose="020F0502020204030204" pitchFamily="34" charset="0"/>
                <a:cs typeface="Calibri" panose="020F0502020204030204" pitchFamily="34" charset="0"/>
              </a:rPr>
              <a:t>Gerben</a:t>
            </a:r>
            <a:r>
              <a:rPr lang="en-GB" sz="1800" dirty="0">
                <a:effectLst/>
                <a:latin typeface="Calibri" panose="020F0502020204030204" pitchFamily="34" charset="0"/>
                <a:ea typeface="Calibri" panose="020F0502020204030204" pitchFamily="34" charset="0"/>
                <a:cs typeface="Calibri" panose="020F0502020204030204" pitchFamily="34" charset="0"/>
              </a:rPr>
              <a:t> de Jong, </a:t>
            </a:r>
            <a:r>
              <a:rPr lang="en-GB" sz="1800" b="1" dirty="0">
                <a:effectLst/>
                <a:latin typeface="Calibri" panose="020F0502020204030204" pitchFamily="34" charset="0"/>
                <a:ea typeface="Calibri" panose="020F0502020204030204" pitchFamily="34" charset="0"/>
                <a:cs typeface="Calibri" panose="020F0502020204030204" pitchFamily="34" charset="0"/>
              </a:rPr>
              <a:t>Toine Roozen</a:t>
            </a:r>
            <a:r>
              <a:rPr lang="en-GB" sz="1800" dirty="0">
                <a:effectLst/>
                <a:latin typeface="Calibri" panose="020F0502020204030204" pitchFamily="34" charset="0"/>
                <a:ea typeface="Calibri" panose="020F0502020204030204" pitchFamily="34" charset="0"/>
                <a:cs typeface="Calibri" panose="020F0502020204030204" pitchFamily="34" charset="0"/>
              </a:rPr>
              <a:t>.</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rPr>
              <a:t> </a:t>
            </a:r>
            <a:endParaRPr lang="en-SE" sz="1800" dirty="0">
              <a:effectLst/>
              <a:latin typeface="Times New Roman" panose="02020603050405020304" pitchFamily="18" charset="0"/>
              <a:ea typeface="Times New Roman" panose="02020603050405020304" pitchFamily="18" charset="0"/>
            </a:endParaRPr>
          </a:p>
          <a:p>
            <a:pPr marL="342900" lvl="0" indent="-342900">
              <a:lnSpc>
                <a:spcPct val="115000"/>
              </a:lnSpc>
              <a:buFont typeface="Symbol" pitchFamily="2" charset="2"/>
              <a:buChar char=""/>
            </a:pPr>
            <a:r>
              <a:rPr lang="en-GB" sz="1800" b="1" dirty="0" err="1">
                <a:effectLst/>
                <a:latin typeface="Calibri" panose="020F0502020204030204" pitchFamily="34" charset="0"/>
                <a:ea typeface="Calibri" panose="020F0502020204030204" pitchFamily="34" charset="0"/>
                <a:cs typeface="Calibri" panose="020F0502020204030204" pitchFamily="34" charset="0"/>
              </a:rPr>
              <a:t>InterGenomic</a:t>
            </a:r>
            <a:r>
              <a:rPr lang="en-GB" sz="1800" b="1" dirty="0">
                <a:effectLst/>
                <a:latin typeface="Calibri" panose="020F0502020204030204" pitchFamily="34" charset="0"/>
                <a:ea typeface="Calibri" panose="020F0502020204030204" pitchFamily="34" charset="0"/>
                <a:cs typeface="Calibri" panose="020F0502020204030204" pitchFamily="34" charset="0"/>
              </a:rPr>
              <a:t>-Holstein WG:</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180340">
              <a:lnSpc>
                <a:spcPct val="115000"/>
              </a:lnSpc>
              <a:spcAft>
                <a:spcPts val="1000"/>
              </a:spcAft>
            </a:pPr>
            <a:r>
              <a:rPr lang="en-GB" sz="1800" dirty="0" err="1">
                <a:effectLst/>
                <a:latin typeface="Calibri" panose="020F0502020204030204" pitchFamily="34" charset="0"/>
                <a:ea typeface="Calibri" panose="020F0502020204030204" pitchFamily="34" charset="0"/>
                <a:cs typeface="Calibri" panose="020F0502020204030204" pitchFamily="34" charset="0"/>
              </a:rPr>
              <a:t>Marija</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dirty="0" err="1">
                <a:effectLst/>
                <a:latin typeface="Calibri" panose="020F0502020204030204" pitchFamily="34" charset="0"/>
                <a:ea typeface="Calibri" panose="020F0502020204030204" pitchFamily="34" charset="0"/>
                <a:cs typeface="Calibri" panose="020F0502020204030204" pitchFamily="34" charset="0"/>
              </a:rPr>
              <a:t>Klopčič</a:t>
            </a:r>
            <a:r>
              <a:rPr lang="en-GB" sz="1800" dirty="0">
                <a:effectLst/>
                <a:latin typeface="Calibri" panose="020F0502020204030204" pitchFamily="34" charset="0"/>
                <a:ea typeface="Calibri" panose="020F0502020204030204" pitchFamily="34" charset="0"/>
                <a:cs typeface="Calibri" panose="020F0502020204030204" pitchFamily="34" charset="0"/>
              </a:rPr>
              <a:t> (Chair), Laurent </a:t>
            </a:r>
            <a:r>
              <a:rPr lang="en-GB" sz="1800" dirty="0" err="1">
                <a:effectLst/>
                <a:latin typeface="Calibri" panose="020F0502020204030204" pitchFamily="34" charset="0"/>
                <a:ea typeface="Calibri" panose="020F0502020204030204" pitchFamily="34" charset="0"/>
                <a:cs typeface="Calibri" panose="020F0502020204030204" pitchFamily="34" charset="0"/>
              </a:rPr>
              <a:t>Journaux</a:t>
            </a:r>
            <a:r>
              <a:rPr lang="en-GB" sz="1800" dirty="0">
                <a:effectLst/>
                <a:latin typeface="Calibri" panose="020F0502020204030204" pitchFamily="34" charset="0"/>
                <a:ea typeface="Calibri" panose="020F0502020204030204" pitchFamily="34" charset="0"/>
                <a:cs typeface="Calibri" panose="020F0502020204030204" pitchFamily="34" charset="0"/>
              </a:rPr>
              <a:t>, Brian Van </a:t>
            </a:r>
            <a:r>
              <a:rPr lang="en-GB" sz="1800" dirty="0" err="1">
                <a:effectLst/>
                <a:latin typeface="Calibri" panose="020F0502020204030204" pitchFamily="34" charset="0"/>
                <a:ea typeface="Calibri" panose="020F0502020204030204" pitchFamily="34" charset="0"/>
                <a:cs typeface="Calibri" panose="020F0502020204030204" pitchFamily="34" charset="0"/>
              </a:rPr>
              <a:t>Doormaal</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b="1" dirty="0">
                <a:effectLst/>
                <a:latin typeface="Calibri" panose="020F0502020204030204" pitchFamily="34" charset="0"/>
                <a:ea typeface="Calibri" panose="020F0502020204030204" pitchFamily="34" charset="0"/>
                <a:cs typeface="Calibri" panose="020F0502020204030204" pitchFamily="34" charset="0"/>
              </a:rPr>
              <a:t>Toine Roozen, Katrine </a:t>
            </a:r>
            <a:r>
              <a:rPr lang="en-GB" sz="1800" b="1" dirty="0" err="1">
                <a:effectLst/>
                <a:latin typeface="Calibri" panose="020F0502020204030204" pitchFamily="34" charset="0"/>
                <a:ea typeface="Calibri" panose="020F0502020204030204" pitchFamily="34" charset="0"/>
                <a:cs typeface="Calibri" panose="020F0502020204030204" pitchFamily="34" charset="0"/>
              </a:rPr>
              <a:t>Haugaard</a:t>
            </a:r>
            <a:r>
              <a:rPr lang="en-GB" sz="1800" b="1" dirty="0">
                <a:effectLst/>
                <a:latin typeface="Calibri" panose="020F0502020204030204" pitchFamily="34" charset="0"/>
                <a:ea typeface="Calibri" panose="020F0502020204030204" pitchFamily="34" charset="0"/>
                <a:cs typeface="Calibri" panose="020F0502020204030204" pitchFamily="34" charset="0"/>
              </a:rPr>
              <a:t>.</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180340"/>
            <a:r>
              <a:rPr lang="en-GB" sz="1800" b="1" dirty="0">
                <a:effectLst/>
                <a:latin typeface="Calibri" panose="020F0502020204030204" pitchFamily="34" charset="0"/>
                <a:ea typeface="Times New Roman" panose="02020603050405020304" pitchFamily="18" charset="0"/>
              </a:rPr>
              <a:t> </a:t>
            </a:r>
            <a:endParaRPr lang="en-SE" sz="1800" dirty="0">
              <a:effectLst/>
              <a:latin typeface="Times New Roman" panose="02020603050405020304" pitchFamily="18" charset="0"/>
              <a:ea typeface="Times New Roman" panose="02020603050405020304" pitchFamily="18" charset="0"/>
            </a:endParaRPr>
          </a:p>
          <a:p>
            <a:pPr marL="342900" lvl="0" indent="-342900">
              <a:lnSpc>
                <a:spcPct val="115000"/>
              </a:lnSpc>
              <a:buFont typeface="Symbol" pitchFamily="2" charset="2"/>
              <a:buChar char=""/>
            </a:pPr>
            <a:r>
              <a:rPr lang="en-GB" sz="1800" b="1" dirty="0">
                <a:effectLst/>
                <a:latin typeface="Calibri" panose="020F0502020204030204" pitchFamily="34" charset="0"/>
                <a:ea typeface="Calibri" panose="020F0502020204030204" pitchFamily="34" charset="0"/>
                <a:cs typeface="Calibri" panose="020F0502020204030204" pitchFamily="34" charset="0"/>
              </a:rPr>
              <a:t>New Traits Pipeline WG:</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180340">
              <a:lnSpc>
                <a:spcPct val="115000"/>
              </a:lnSpc>
              <a:spcAft>
                <a:spcPts val="1000"/>
              </a:spcAft>
            </a:pPr>
            <a:r>
              <a:rPr lang="en-SE" sz="1800" dirty="0">
                <a:effectLst/>
                <a:latin typeface="Calibri" panose="020F0502020204030204" pitchFamily="34" charset="0"/>
                <a:ea typeface="Calibri" panose="020F0502020204030204" pitchFamily="34" charset="0"/>
                <a:cs typeface="Calibri" panose="020F0502020204030204" pitchFamily="34" charset="0"/>
              </a:rPr>
              <a:t>Gerben de Jong, Ezequiel Nicolazzi, </a:t>
            </a:r>
            <a:r>
              <a:rPr lang="en-SE" sz="1800" b="1" dirty="0">
                <a:effectLst/>
                <a:latin typeface="Calibri" panose="020F0502020204030204" pitchFamily="34" charset="0"/>
                <a:ea typeface="Calibri" panose="020F0502020204030204" pitchFamily="34" charset="0"/>
                <a:cs typeface="Calibri" panose="020F0502020204030204" pitchFamily="34" charset="0"/>
              </a:rPr>
              <a:t>Toine Roozen, Valentina Palucci.</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endParaRPr lang="en-GB" dirty="0"/>
          </a:p>
          <a:p>
            <a:r>
              <a:rPr lang="en-GB" dirty="0"/>
              <a:t>4 Technical WGs</a:t>
            </a:r>
          </a:p>
          <a:p>
            <a:endParaRPr lang="en-GB" dirty="0"/>
          </a:p>
          <a:p>
            <a:pPr marL="342900" lvl="0" indent="-342900">
              <a:lnSpc>
                <a:spcPct val="115000"/>
              </a:lnSpc>
              <a:buFont typeface="Symbol" pitchFamily="2" charset="2"/>
              <a:buChar char=""/>
            </a:pPr>
            <a:r>
              <a:rPr lang="en-GB" sz="1800" b="1" dirty="0">
                <a:effectLst/>
                <a:latin typeface="Calibri" panose="020F0502020204030204" pitchFamily="34" charset="0"/>
                <a:ea typeface="Calibri" panose="020F0502020204030204" pitchFamily="34" charset="0"/>
                <a:cs typeface="Calibri" panose="020F0502020204030204" pitchFamily="34" charset="0"/>
              </a:rPr>
              <a:t>Genomic Reliability (GREL) WG:</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180340">
              <a:lnSpc>
                <a:spcPct val="115000"/>
              </a:lnSpc>
            </a:pPr>
            <a:r>
              <a:rPr lang="en-GB" sz="1800" dirty="0" err="1">
                <a:effectLst/>
                <a:latin typeface="Calibri" panose="020F0502020204030204" pitchFamily="34" charset="0"/>
                <a:ea typeface="Calibri" panose="020F0502020204030204" pitchFamily="34" charset="0"/>
                <a:cs typeface="Calibri" panose="020F0502020204030204" pitchFamily="34" charset="0"/>
              </a:rPr>
              <a:t>Zengting</a:t>
            </a:r>
            <a:r>
              <a:rPr lang="en-GB" sz="1800" dirty="0">
                <a:effectLst/>
                <a:latin typeface="Calibri" panose="020F0502020204030204" pitchFamily="34" charset="0"/>
                <a:ea typeface="Calibri" panose="020F0502020204030204" pitchFamily="34" charset="0"/>
                <a:cs typeface="Calibri" panose="020F0502020204030204" pitchFamily="34" charset="0"/>
              </a:rPr>
              <a:t> Liu (Chair), Mario </a:t>
            </a:r>
            <a:r>
              <a:rPr lang="en-GB" sz="1800" dirty="0" err="1">
                <a:effectLst/>
                <a:latin typeface="Calibri" panose="020F0502020204030204" pitchFamily="34" charset="0"/>
                <a:ea typeface="Calibri" panose="020F0502020204030204" pitchFamily="34" charset="0"/>
                <a:cs typeface="Calibri" panose="020F0502020204030204" pitchFamily="34" charset="0"/>
              </a:rPr>
              <a:t>Calus</a:t>
            </a:r>
            <a:r>
              <a:rPr lang="en-GB" sz="1800" dirty="0">
                <a:effectLst/>
                <a:latin typeface="Calibri" panose="020F0502020204030204" pitchFamily="34" charset="0"/>
                <a:ea typeface="Calibri" panose="020F0502020204030204" pitchFamily="34" charset="0"/>
                <a:cs typeface="Calibri" panose="020F0502020204030204" pitchFamily="34" charset="0"/>
              </a:rPr>
              <a:t>, Martin </a:t>
            </a:r>
            <a:r>
              <a:rPr lang="en-GB" sz="1800" dirty="0" err="1">
                <a:effectLst/>
                <a:latin typeface="Calibri" panose="020F0502020204030204" pitchFamily="34" charset="0"/>
                <a:ea typeface="Calibri" panose="020F0502020204030204" pitchFamily="34" charset="0"/>
                <a:cs typeface="Calibri" panose="020F0502020204030204" pitchFamily="34" charset="0"/>
              </a:rPr>
              <a:t>Lidauer</a:t>
            </a:r>
            <a:r>
              <a:rPr lang="en-GB" sz="1800" dirty="0">
                <a:effectLst/>
                <a:latin typeface="Calibri" panose="020F0502020204030204" pitchFamily="34" charset="0"/>
                <a:ea typeface="Calibri" panose="020F0502020204030204" pitchFamily="34" charset="0"/>
                <a:cs typeface="Calibri" panose="020F0502020204030204" pitchFamily="34" charset="0"/>
              </a:rPr>
              <a:t>, Vincent </a:t>
            </a:r>
            <a:r>
              <a:rPr lang="en-GB" sz="1800" dirty="0" err="1">
                <a:effectLst/>
                <a:latin typeface="Calibri" panose="020F0502020204030204" pitchFamily="34" charset="0"/>
                <a:ea typeface="Calibri" panose="020F0502020204030204" pitchFamily="34" charset="0"/>
                <a:cs typeface="Calibri" panose="020F0502020204030204" pitchFamily="34" charset="0"/>
              </a:rPr>
              <a:t>Ducrocq</a:t>
            </a:r>
            <a:r>
              <a:rPr lang="en-GB" sz="1800" dirty="0">
                <a:effectLst/>
                <a:latin typeface="Calibri" panose="020F0502020204030204" pitchFamily="34" charset="0"/>
                <a:ea typeface="Calibri" panose="020F0502020204030204" pitchFamily="34" charset="0"/>
                <a:cs typeface="Calibri" panose="020F0502020204030204" pitchFamily="34" charset="0"/>
              </a:rPr>
              <a:t>, Paul </a:t>
            </a:r>
            <a:r>
              <a:rPr lang="en-GB" sz="1800" dirty="0" err="1">
                <a:effectLst/>
                <a:latin typeface="Calibri" panose="020F0502020204030204" pitchFamily="34" charset="0"/>
                <a:ea typeface="Calibri" panose="020F0502020204030204" pitchFamily="34" charset="0"/>
                <a:cs typeface="Calibri" panose="020F0502020204030204" pitchFamily="34" charset="0"/>
              </a:rPr>
              <a:t>VanRaden</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b="1" dirty="0">
                <a:effectLst/>
                <a:latin typeface="Calibri" panose="020F0502020204030204" pitchFamily="34" charset="0"/>
                <a:ea typeface="Calibri" panose="020F0502020204030204" pitchFamily="34" charset="0"/>
                <a:cs typeface="Calibri" panose="020F0502020204030204" pitchFamily="34" charset="0"/>
              </a:rPr>
              <a:t>Katrine </a:t>
            </a:r>
            <a:r>
              <a:rPr lang="en-GB" sz="1800" b="1" dirty="0" err="1">
                <a:effectLst/>
                <a:latin typeface="Calibri" panose="020F0502020204030204" pitchFamily="34" charset="0"/>
                <a:ea typeface="Calibri" panose="020F0502020204030204" pitchFamily="34" charset="0"/>
                <a:cs typeface="Calibri" panose="020F0502020204030204" pitchFamily="34" charset="0"/>
              </a:rPr>
              <a:t>Haugaard</a:t>
            </a:r>
            <a:r>
              <a:rPr lang="en-GB" sz="1800" b="1" dirty="0">
                <a:effectLst/>
                <a:latin typeface="Calibri" panose="020F0502020204030204" pitchFamily="34" charset="0"/>
                <a:ea typeface="Calibri" panose="020F0502020204030204" pitchFamily="34" charset="0"/>
                <a:cs typeface="Calibri" panose="020F0502020204030204" pitchFamily="34" charset="0"/>
              </a:rPr>
              <a:t>.</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180340" indent="-180340">
              <a:lnSpc>
                <a:spcPct val="115000"/>
              </a:lnSpc>
            </a:pPr>
            <a:r>
              <a:rPr lang="en-GB" sz="1800" dirty="0">
                <a:effectLst/>
                <a:latin typeface="Calibri" panose="020F0502020204030204" pitchFamily="34" charset="0"/>
                <a:ea typeface="Calibri" panose="020F0502020204030204" pitchFamily="34" charset="0"/>
                <a:cs typeface="Calibri" panose="020F0502020204030204" pitchFamily="34" charset="0"/>
              </a:rPr>
              <a:t> </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itchFamily="2" charset="2"/>
              <a:buChar char=""/>
            </a:pPr>
            <a:r>
              <a:rPr lang="en-GB" sz="1800" b="1" dirty="0">
                <a:effectLst/>
                <a:latin typeface="Calibri" panose="020F0502020204030204" pitchFamily="34" charset="0"/>
                <a:ea typeface="Calibri" panose="020F0502020204030204" pitchFamily="34" charset="0"/>
                <a:cs typeface="Calibri" panose="020F0502020204030204" pitchFamily="34" charset="0"/>
              </a:rPr>
              <a:t>Genomic Pre-selection (GPS) &amp; Future MACE WG:</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180340">
              <a:lnSpc>
                <a:spcPct val="115000"/>
              </a:lnSpc>
            </a:pPr>
            <a:r>
              <a:rPr lang="en-GB" sz="1800" b="1" dirty="0">
                <a:effectLst/>
                <a:latin typeface="Calibri" panose="020F0502020204030204" pitchFamily="34" charset="0"/>
                <a:ea typeface="Calibri" panose="020F0502020204030204" pitchFamily="34" charset="0"/>
                <a:cs typeface="Calibri" panose="020F0502020204030204" pitchFamily="34" charset="0"/>
              </a:rPr>
              <a:t>Pete Sullivan (Chair)</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dirty="0" err="1">
                <a:effectLst/>
                <a:latin typeface="Calibri" panose="020F0502020204030204" pitchFamily="34" charset="0"/>
                <a:ea typeface="Calibri" panose="020F0502020204030204" pitchFamily="34" charset="0"/>
                <a:cs typeface="Calibri" panose="020F0502020204030204" pitchFamily="34" charset="0"/>
              </a:rPr>
              <a:t>Esa</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dirty="0" err="1">
                <a:effectLst/>
                <a:latin typeface="Calibri" panose="020F0502020204030204" pitchFamily="34" charset="0"/>
                <a:ea typeface="Calibri" panose="020F0502020204030204" pitchFamily="34" charset="0"/>
                <a:cs typeface="Calibri" panose="020F0502020204030204" pitchFamily="34" charset="0"/>
              </a:rPr>
              <a:t>Mäntysaari</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dirty="0" err="1">
                <a:effectLst/>
                <a:latin typeface="Calibri" panose="020F0502020204030204" pitchFamily="34" charset="0"/>
                <a:ea typeface="Calibri" panose="020F0502020204030204" pitchFamily="34" charset="0"/>
                <a:cs typeface="Calibri" panose="020F0502020204030204" pitchFamily="34" charset="0"/>
              </a:rPr>
              <a:t>Gerben</a:t>
            </a:r>
            <a:r>
              <a:rPr lang="en-GB" sz="1800" dirty="0">
                <a:effectLst/>
                <a:latin typeface="Calibri" panose="020F0502020204030204" pitchFamily="34" charset="0"/>
                <a:ea typeface="Calibri" panose="020F0502020204030204" pitchFamily="34" charset="0"/>
                <a:cs typeface="Calibri" panose="020F0502020204030204" pitchFamily="34" charset="0"/>
              </a:rPr>
              <a:t> de Jong,</a:t>
            </a:r>
            <a:r>
              <a:rPr lang="en-GB" sz="1800" b="1" dirty="0">
                <a:effectLst/>
                <a:latin typeface="Calibri" panose="020F0502020204030204" pitchFamily="34" charset="0"/>
                <a:ea typeface="Calibri" panose="020F0502020204030204" pitchFamily="34" charset="0"/>
                <a:cs typeface="Calibri" panose="020F0502020204030204" pitchFamily="34" charset="0"/>
              </a:rPr>
              <a:t> Valentina Palucci.</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180340">
              <a:lnSpc>
                <a:spcPct val="115000"/>
              </a:lnSpc>
            </a:pPr>
            <a:r>
              <a:rPr lang="en-GB" sz="1800" b="1" dirty="0">
                <a:effectLst/>
                <a:latin typeface="undefined"/>
                <a:ea typeface="Calibri" panose="020F0502020204030204" pitchFamily="34" charset="0"/>
                <a:cs typeface="Calibri" panose="020F0502020204030204" pitchFamily="34" charset="0"/>
              </a:rPr>
              <a:t> </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itchFamily="2" charset="2"/>
              <a:buChar char=""/>
            </a:pPr>
            <a:r>
              <a:rPr lang="en-GB" sz="1800" b="1" dirty="0">
                <a:effectLst/>
                <a:latin typeface="Calibri" panose="020F0502020204030204" pitchFamily="34" charset="0"/>
                <a:ea typeface="Calibri" panose="020F0502020204030204" pitchFamily="34" charset="0"/>
                <a:cs typeface="Calibri" panose="020F0502020204030204" pitchFamily="34" charset="0"/>
              </a:rPr>
              <a:t>Validation WG:</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180340">
              <a:lnSpc>
                <a:spcPct val="115000"/>
              </a:lnSpc>
            </a:pPr>
            <a:r>
              <a:rPr lang="en-SE" sz="1800" dirty="0">
                <a:effectLst/>
                <a:latin typeface="Calibri" panose="020F0502020204030204" pitchFamily="34" charset="0"/>
                <a:ea typeface="Calibri" panose="020F0502020204030204" pitchFamily="34" charset="0"/>
                <a:cs typeface="Calibri" panose="020F0502020204030204" pitchFamily="34" charset="0"/>
              </a:rPr>
              <a:t>Esa Mäntysaari (Chair), Zengting Liu, Paul VanRaden, Pete Sullivan, Raphael Mrode, </a:t>
            </a:r>
            <a:r>
              <a:rPr lang="en-SE" sz="1800" b="1" dirty="0">
                <a:effectLst/>
                <a:latin typeface="Calibri" panose="020F0502020204030204" pitchFamily="34" charset="0"/>
                <a:ea typeface="Calibri" panose="020F0502020204030204" pitchFamily="34" charset="0"/>
                <a:cs typeface="Calibri" panose="020F0502020204030204" pitchFamily="34" charset="0"/>
              </a:rPr>
              <a:t>Valentina Palucci</a:t>
            </a:r>
            <a:r>
              <a:rPr lang="en-SE" sz="1800" dirty="0">
                <a:effectLst/>
                <a:latin typeface="Calibri" panose="020F0502020204030204" pitchFamily="34" charset="0"/>
                <a:ea typeface="Calibri" panose="020F0502020204030204" pitchFamily="34" charset="0"/>
                <a:cs typeface="Calibri" panose="020F0502020204030204" pitchFamily="34" charset="0"/>
              </a:rPr>
              <a:t>. </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180340">
              <a:lnSpc>
                <a:spcPct val="115000"/>
              </a:lnSpc>
            </a:pPr>
            <a:r>
              <a:rPr lang="en-SE" sz="1800" b="1" dirty="0">
                <a:effectLst/>
                <a:latin typeface="Calibri" panose="020F0502020204030204" pitchFamily="34" charset="0"/>
                <a:ea typeface="Calibri" panose="020F0502020204030204" pitchFamily="34" charset="0"/>
                <a:cs typeface="Calibri" panose="020F0502020204030204" pitchFamily="34" charset="0"/>
              </a:rPr>
              <a:t> </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itchFamily="2" charset="2"/>
              <a:buChar char=""/>
            </a:pPr>
            <a:r>
              <a:rPr lang="en-GB" sz="1800" b="1" dirty="0">
                <a:effectLst/>
                <a:latin typeface="Calibri" panose="020F0502020204030204" pitchFamily="34" charset="0"/>
                <a:ea typeface="Calibri" panose="020F0502020204030204" pitchFamily="34" charset="0"/>
                <a:cs typeface="Calibri" panose="020F0502020204030204" pitchFamily="34" charset="0"/>
              </a:rPr>
              <a:t>SNPMace WG:</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marL="180340">
              <a:lnSpc>
                <a:spcPct val="115000"/>
              </a:lnSpc>
              <a:spcAft>
                <a:spcPts val="1000"/>
              </a:spcAft>
            </a:pPr>
            <a:r>
              <a:rPr lang="en-GB" sz="1800" dirty="0">
                <a:effectLst/>
                <a:latin typeface="Calibri" panose="020F0502020204030204" pitchFamily="34" charset="0"/>
                <a:ea typeface="Calibri" panose="020F0502020204030204" pitchFamily="34" charset="0"/>
                <a:cs typeface="Calibri" panose="020F0502020204030204" pitchFamily="34" charset="0"/>
              </a:rPr>
              <a:t>Mike Goddard, Vincent </a:t>
            </a:r>
            <a:r>
              <a:rPr lang="en-GB" sz="1800" dirty="0" err="1">
                <a:effectLst/>
                <a:latin typeface="Calibri" panose="020F0502020204030204" pitchFamily="34" charset="0"/>
                <a:ea typeface="Calibri" panose="020F0502020204030204" pitchFamily="34" charset="0"/>
                <a:cs typeface="Calibri" panose="020F0502020204030204" pitchFamily="34" charset="0"/>
              </a:rPr>
              <a:t>Ducrocq</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dirty="0" err="1">
                <a:effectLst/>
                <a:latin typeface="Calibri" panose="020F0502020204030204" pitchFamily="34" charset="0"/>
                <a:ea typeface="Calibri" panose="020F0502020204030204" pitchFamily="34" charset="0"/>
                <a:cs typeface="Calibri" panose="020F0502020204030204" pitchFamily="34" charset="0"/>
              </a:rPr>
              <a:t>Esa</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dirty="0" err="1">
                <a:effectLst/>
                <a:latin typeface="Calibri" panose="020F0502020204030204" pitchFamily="34" charset="0"/>
                <a:ea typeface="Calibri" panose="020F0502020204030204" pitchFamily="34" charset="0"/>
                <a:cs typeface="Calibri" panose="020F0502020204030204" pitchFamily="34" charset="0"/>
              </a:rPr>
              <a:t>Mäntysaari</a:t>
            </a: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dirty="0" err="1">
                <a:effectLst/>
                <a:latin typeface="Calibri" panose="020F0502020204030204" pitchFamily="34" charset="0"/>
                <a:ea typeface="Calibri" panose="020F0502020204030204" pitchFamily="34" charset="0"/>
                <a:cs typeface="Calibri" panose="020F0502020204030204" pitchFamily="34" charset="0"/>
              </a:rPr>
              <a:t>Zengting</a:t>
            </a:r>
            <a:r>
              <a:rPr lang="en-GB" sz="1800" dirty="0">
                <a:effectLst/>
                <a:latin typeface="Calibri" panose="020F0502020204030204" pitchFamily="34" charset="0"/>
                <a:ea typeface="Calibri" panose="020F0502020204030204" pitchFamily="34" charset="0"/>
                <a:cs typeface="Calibri" panose="020F0502020204030204" pitchFamily="34" charset="0"/>
              </a:rPr>
              <a:t> Liu.</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SNPMace WG has been transferred from SC to ITC to address technical questions, which will be addressed (once new resources have been allocated to a SNPMace Pilot Run/2023). The WG has been dormant in 2022.</a:t>
            </a:r>
            <a:endParaRPr lang="en-S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endParaRPr lang="en-GB" dirty="0"/>
          </a:p>
          <a:p>
            <a:endParaRPr lang="en-GB" dirty="0"/>
          </a:p>
          <a:p>
            <a:pPr marL="0" algn="l" rtl="0" eaLnBrk="1" fontAlgn="t" latinLnBrk="0" hangingPunct="1">
              <a:spcBef>
                <a:spcPts val="0"/>
              </a:spcBef>
              <a:spcAft>
                <a:spcPts val="0"/>
              </a:spcAft>
            </a:pPr>
            <a:r>
              <a:rPr lang="en-US" sz="1800" b="1" i="0" u="none" strike="noStrike" kern="1200" dirty="0">
                <a:solidFill>
                  <a:srgbClr val="FFFFFF"/>
                </a:solidFill>
                <a:effectLst/>
                <a:latin typeface="Arial" panose="020B0604020202020204" pitchFamily="34" charset="0"/>
                <a:ea typeface="ヒラギノ角ゴ ProN W3"/>
                <a:cs typeface="Arial" panose="020B0604020202020204" pitchFamily="34" charset="0"/>
              </a:rPr>
              <a:t>Name		End of Term</a:t>
            </a:r>
            <a:endParaRPr lang="en-SE" sz="1800" b="0" i="0" u="none" strike="noStrike" dirty="0">
              <a:effectLst/>
              <a:latin typeface="Arial" panose="020B0604020202020204" pitchFamily="34" charset="0"/>
            </a:endParaRPr>
          </a:p>
          <a:p>
            <a:pPr marL="0" algn="l" rtl="0" eaLnBrk="1" fontAlgn="b" latinLnBrk="0" hangingPunct="1">
              <a:spcBef>
                <a:spcPts val="0"/>
              </a:spcBef>
              <a:spcAft>
                <a:spcPts val="0"/>
              </a:spcAft>
            </a:pPr>
            <a:r>
              <a:rPr lang="en-US" sz="1800" b="0" i="0" u="none" strike="noStrike" kern="1200" dirty="0">
                <a:solidFill>
                  <a:srgbClr val="414141"/>
                </a:solidFill>
                <a:effectLst/>
                <a:latin typeface="Arial" panose="020B0604020202020204" pitchFamily="34" charset="0"/>
                <a:ea typeface="ヒラギノ角ゴ ProN W3"/>
                <a:cs typeface="Arial" panose="020B0604020202020204" pitchFamily="34" charset="0"/>
              </a:rPr>
              <a:t>Gert Pedersen </a:t>
            </a:r>
            <a:r>
              <a:rPr lang="en-US" sz="1800" b="0" i="0" u="none" strike="noStrike" kern="1200" dirty="0" err="1">
                <a:solidFill>
                  <a:srgbClr val="414141"/>
                </a:solidFill>
                <a:effectLst/>
                <a:latin typeface="Arial" panose="020B0604020202020204" pitchFamily="34" charset="0"/>
                <a:ea typeface="ヒラギノ角ゴ ProN W3"/>
                <a:cs typeface="Arial" panose="020B0604020202020204" pitchFamily="34" charset="0"/>
              </a:rPr>
              <a:t>Aamand</a:t>
            </a:r>
            <a:r>
              <a:rPr lang="en-US" sz="1800" b="0" i="0" u="none" strike="noStrike" kern="1200" dirty="0">
                <a:solidFill>
                  <a:srgbClr val="414141"/>
                </a:solidFill>
                <a:effectLst/>
                <a:latin typeface="Arial" panose="020B0604020202020204" pitchFamily="34" charset="0"/>
                <a:ea typeface="ヒラギノ角ゴ ProN W3"/>
                <a:cs typeface="Arial" panose="020B0604020202020204" pitchFamily="34" charset="0"/>
              </a:rPr>
              <a:t>	2023</a:t>
            </a:r>
            <a:endParaRPr lang="en-SE" sz="1800" b="0" i="0" u="none" strike="noStrike" dirty="0">
              <a:effectLst/>
              <a:latin typeface="Arial" panose="020B0604020202020204" pitchFamily="34" charset="0"/>
            </a:endParaRPr>
          </a:p>
          <a:p>
            <a:pPr marL="0" algn="l" rtl="0" eaLnBrk="1" fontAlgn="b" latinLnBrk="0" hangingPunct="1">
              <a:spcBef>
                <a:spcPts val="0"/>
              </a:spcBef>
              <a:spcAft>
                <a:spcPts val="0"/>
              </a:spcAft>
            </a:pPr>
            <a:r>
              <a:rPr lang="en-US" sz="1800" b="0" i="0" u="none" strike="noStrike" kern="1200" dirty="0" err="1">
                <a:solidFill>
                  <a:srgbClr val="414141"/>
                </a:solidFill>
                <a:effectLst/>
                <a:latin typeface="Arial" panose="020B0604020202020204" pitchFamily="34" charset="0"/>
                <a:ea typeface="ヒラギノ角ゴ ProN W3"/>
                <a:cs typeface="Arial" panose="020B0604020202020204" pitchFamily="34" charset="0"/>
              </a:rPr>
              <a:t>Urs</a:t>
            </a:r>
            <a:r>
              <a:rPr lang="en-US" sz="1800" b="0" i="0" u="none" strike="noStrike" kern="1200" dirty="0">
                <a:solidFill>
                  <a:srgbClr val="414141"/>
                </a:solidFill>
                <a:effectLst/>
                <a:latin typeface="Arial" panose="020B0604020202020204" pitchFamily="34" charset="0"/>
                <a:ea typeface="ヒラギノ角ゴ ProN W3"/>
                <a:cs typeface="Arial" panose="020B0604020202020204" pitchFamily="34" charset="0"/>
              </a:rPr>
              <a:t> Schnyder	2023</a:t>
            </a:r>
            <a:endParaRPr lang="en-SE" sz="1800" b="0" i="0" u="none" strike="noStrike" dirty="0">
              <a:effectLst/>
              <a:latin typeface="Arial" panose="020B0604020202020204" pitchFamily="34" charset="0"/>
            </a:endParaRPr>
          </a:p>
          <a:p>
            <a:pPr marL="0" algn="l" rtl="0" eaLnBrk="1" fontAlgn="b" latinLnBrk="0" hangingPunct="1">
              <a:spcBef>
                <a:spcPts val="0"/>
              </a:spcBef>
              <a:spcAft>
                <a:spcPts val="0"/>
              </a:spcAft>
            </a:pPr>
            <a:r>
              <a:rPr lang="en-US" sz="1800" b="0" i="0" u="none" strike="noStrike" kern="1200" dirty="0" err="1">
                <a:solidFill>
                  <a:srgbClr val="414141"/>
                </a:solidFill>
                <a:effectLst/>
                <a:latin typeface="Arial" panose="020B0604020202020204" pitchFamily="34" charset="0"/>
                <a:ea typeface="ヒラギノ角ゴ ProN W3"/>
                <a:cs typeface="Arial" panose="020B0604020202020204" pitchFamily="34" charset="0"/>
              </a:rPr>
              <a:t>Gerben</a:t>
            </a:r>
            <a:r>
              <a:rPr lang="en-US" sz="1800" b="0" i="0" u="none" strike="noStrike" kern="1200" dirty="0">
                <a:solidFill>
                  <a:srgbClr val="414141"/>
                </a:solidFill>
                <a:effectLst/>
                <a:latin typeface="Arial" panose="020B0604020202020204" pitchFamily="34" charset="0"/>
                <a:ea typeface="ヒラギノ角ゴ ProN W3"/>
                <a:cs typeface="Arial" panose="020B0604020202020204" pitchFamily="34" charset="0"/>
              </a:rPr>
              <a:t> de Jong	2023</a:t>
            </a:r>
            <a:endParaRPr lang="en-SE" sz="1800" b="0" i="0" u="none" strike="noStrike" dirty="0">
              <a:effectLst/>
              <a:latin typeface="Arial" panose="020B0604020202020204" pitchFamily="34" charset="0"/>
            </a:endParaRPr>
          </a:p>
          <a:p>
            <a:pPr marL="0" marR="0" indent="0" algn="l" rtl="0" eaLnBrk="1" fontAlgn="b" latinLnBrk="0" hangingPunct="1">
              <a:spcBef>
                <a:spcPts val="0"/>
              </a:spcBef>
              <a:spcAft>
                <a:spcPts val="0"/>
              </a:spcAft>
            </a:pPr>
            <a:r>
              <a:rPr lang="en-US" sz="1800" b="0" i="0" u="none" strike="noStrike" kern="1200" dirty="0">
                <a:solidFill>
                  <a:srgbClr val="414141"/>
                </a:solidFill>
                <a:effectLst/>
                <a:latin typeface="Arial" panose="020B0604020202020204" pitchFamily="34" charset="0"/>
                <a:ea typeface="ヒラギノ角ゴ ProN W3"/>
                <a:cs typeface="Arial" panose="020B0604020202020204" pitchFamily="34" charset="0"/>
              </a:rPr>
              <a:t>Daniele Vicario	2024</a:t>
            </a:r>
            <a:endParaRPr lang="en-SE" sz="1800" b="0" i="0" u="none" strike="noStrike" dirty="0">
              <a:effectLst/>
              <a:latin typeface="Arial" panose="020B0604020202020204" pitchFamily="34" charset="0"/>
            </a:endParaRPr>
          </a:p>
          <a:p>
            <a:pPr marL="0" algn="l" rtl="0" eaLnBrk="1" fontAlgn="b" latinLnBrk="0" hangingPunct="1">
              <a:spcBef>
                <a:spcPts val="0"/>
              </a:spcBef>
              <a:spcAft>
                <a:spcPts val="0"/>
              </a:spcAft>
            </a:pPr>
            <a:r>
              <a:rPr lang="en-US" sz="1800" b="0" i="0" u="none" strike="noStrike" kern="1200" dirty="0">
                <a:solidFill>
                  <a:srgbClr val="414141"/>
                </a:solidFill>
                <a:effectLst/>
                <a:latin typeface="Arial" panose="020B0604020202020204" pitchFamily="34" charset="0"/>
                <a:ea typeface="ヒラギノ角ゴ ProN W3"/>
                <a:cs typeface="Arial" panose="020B0604020202020204" pitchFamily="34" charset="0"/>
              </a:rPr>
              <a:t>Brian Van </a:t>
            </a:r>
            <a:r>
              <a:rPr lang="en-US" sz="1800" b="0" i="0" u="none" strike="noStrike" kern="1200" dirty="0" err="1">
                <a:solidFill>
                  <a:srgbClr val="414141"/>
                </a:solidFill>
                <a:effectLst/>
                <a:latin typeface="Arial" panose="020B0604020202020204" pitchFamily="34" charset="0"/>
                <a:ea typeface="ヒラギノ角ゴ ProN W3"/>
                <a:cs typeface="Arial" panose="020B0604020202020204" pitchFamily="34" charset="0"/>
              </a:rPr>
              <a:t>Doormaal</a:t>
            </a:r>
            <a:r>
              <a:rPr lang="en-US" sz="1800" b="0" i="0" u="none" strike="noStrike" kern="1200" dirty="0">
                <a:solidFill>
                  <a:srgbClr val="414141"/>
                </a:solidFill>
                <a:effectLst/>
                <a:latin typeface="Arial" panose="020B0604020202020204" pitchFamily="34" charset="0"/>
                <a:ea typeface="ヒラギノ角ゴ ProN W3"/>
                <a:cs typeface="Arial" panose="020B0604020202020204" pitchFamily="34" charset="0"/>
              </a:rPr>
              <a:t>	2024</a:t>
            </a:r>
            <a:endParaRPr lang="en-SE" sz="1800" b="0" i="0" u="none" strike="noStrike" dirty="0">
              <a:effectLst/>
              <a:latin typeface="Arial" panose="020B0604020202020204" pitchFamily="34" charset="0"/>
            </a:endParaRPr>
          </a:p>
          <a:p>
            <a:pPr marL="0" algn="l" rtl="0" eaLnBrk="1" fontAlgn="b" latinLnBrk="0" hangingPunct="1">
              <a:spcBef>
                <a:spcPts val="0"/>
              </a:spcBef>
              <a:spcAft>
                <a:spcPts val="0"/>
              </a:spcAft>
            </a:pPr>
            <a:r>
              <a:rPr lang="en-US" sz="1800" b="0" i="0" u="none" strike="noStrike" kern="1200" dirty="0" err="1">
                <a:solidFill>
                  <a:srgbClr val="414141"/>
                </a:solidFill>
                <a:effectLst/>
                <a:latin typeface="Arial" panose="020B0604020202020204" pitchFamily="34" charset="0"/>
                <a:ea typeface="ヒラギノ角ゴ ProN W3"/>
                <a:cs typeface="Arial" panose="020B0604020202020204" pitchFamily="34" charset="0"/>
              </a:rPr>
              <a:t>Marija</a:t>
            </a:r>
            <a:r>
              <a:rPr lang="en-US" sz="1800" b="0" i="0" u="none" strike="noStrike" kern="1200" dirty="0">
                <a:solidFill>
                  <a:srgbClr val="414141"/>
                </a:solidFill>
                <a:effectLst/>
                <a:latin typeface="Arial" panose="020B0604020202020204" pitchFamily="34" charset="0"/>
                <a:ea typeface="ヒラギノ角ゴ ProN W3"/>
                <a:cs typeface="Arial" panose="020B0604020202020204" pitchFamily="34" charset="0"/>
              </a:rPr>
              <a:t> </a:t>
            </a:r>
            <a:r>
              <a:rPr lang="en-US" sz="1800" b="0" i="0" u="none" strike="noStrike" kern="1200" dirty="0" err="1">
                <a:solidFill>
                  <a:srgbClr val="414141"/>
                </a:solidFill>
                <a:effectLst/>
                <a:latin typeface="Arial" panose="020B0604020202020204" pitchFamily="34" charset="0"/>
                <a:ea typeface="ヒラギノ角ゴ ProN W3"/>
                <a:cs typeface="Arial" panose="020B0604020202020204" pitchFamily="34" charset="0"/>
              </a:rPr>
              <a:t>Klopčič</a:t>
            </a:r>
            <a:r>
              <a:rPr lang="en-US" sz="1800" b="0" i="0" u="none" strike="noStrike" kern="1200" dirty="0">
                <a:solidFill>
                  <a:srgbClr val="414141"/>
                </a:solidFill>
                <a:effectLst/>
                <a:latin typeface="Arial" panose="020B0604020202020204" pitchFamily="34" charset="0"/>
                <a:ea typeface="ヒラギノ角ゴ ProN W3"/>
                <a:cs typeface="Arial" panose="020B0604020202020204" pitchFamily="34" charset="0"/>
              </a:rPr>
              <a:t> 	2025</a:t>
            </a:r>
            <a:endParaRPr lang="en-SE" sz="1800" b="0" i="0" u="none" strike="noStrike" dirty="0">
              <a:effectLst/>
              <a:latin typeface="Arial" panose="020B0604020202020204" pitchFamily="34" charset="0"/>
            </a:endParaRPr>
          </a:p>
          <a:p>
            <a:pPr marL="0" marR="0" indent="0" algn="l" rtl="0" eaLnBrk="1" fontAlgn="b" latinLnBrk="0" hangingPunct="1">
              <a:spcBef>
                <a:spcPts val="0"/>
              </a:spcBef>
              <a:spcAft>
                <a:spcPts val="0"/>
              </a:spcAft>
            </a:pPr>
            <a:r>
              <a:rPr lang="en-US" sz="1800" b="0" i="0" u="none" strike="noStrike" kern="1200" dirty="0">
                <a:solidFill>
                  <a:srgbClr val="414141"/>
                </a:solidFill>
                <a:effectLst/>
                <a:latin typeface="Arial" panose="020B0604020202020204" pitchFamily="34" charset="0"/>
                <a:ea typeface="ヒラギノ角ゴ ProN W3"/>
                <a:cs typeface="Arial" panose="020B0604020202020204" pitchFamily="34" charset="0"/>
              </a:rPr>
              <a:t>Ezequiel </a:t>
            </a:r>
            <a:r>
              <a:rPr lang="en-US" sz="1800" b="0" i="0" u="none" strike="noStrike" kern="1200" dirty="0" err="1">
                <a:solidFill>
                  <a:srgbClr val="414141"/>
                </a:solidFill>
                <a:effectLst/>
                <a:latin typeface="Arial" panose="020B0604020202020204" pitchFamily="34" charset="0"/>
                <a:ea typeface="ヒラギノ角ゴ ProN W3"/>
                <a:cs typeface="Arial" panose="020B0604020202020204" pitchFamily="34" charset="0"/>
              </a:rPr>
              <a:t>Nicolazzi</a:t>
            </a:r>
            <a:r>
              <a:rPr lang="en-US" sz="1800" b="0" i="0" u="none" strike="noStrike" kern="1200" dirty="0">
                <a:solidFill>
                  <a:srgbClr val="414141"/>
                </a:solidFill>
                <a:effectLst/>
                <a:latin typeface="Arial" panose="020B0604020202020204" pitchFamily="34" charset="0"/>
                <a:ea typeface="ヒラギノ角ゴ ProN W3"/>
                <a:cs typeface="Arial" panose="020B0604020202020204" pitchFamily="34" charset="0"/>
              </a:rPr>
              <a:t>	2025</a:t>
            </a:r>
            <a:endParaRPr lang="en-SE" sz="1800" b="0" i="0" u="none" strike="noStrike" dirty="0">
              <a:effectLst/>
              <a:latin typeface="Arial" panose="020B0604020202020204" pitchFamily="34" charset="0"/>
            </a:endParaRPr>
          </a:p>
          <a:p>
            <a:pPr marL="0" algn="l" rtl="0" eaLnBrk="1" fontAlgn="b" latinLnBrk="0" hangingPunct="1">
              <a:spcBef>
                <a:spcPts val="0"/>
              </a:spcBef>
              <a:spcAft>
                <a:spcPts val="0"/>
              </a:spcAft>
            </a:pPr>
            <a:r>
              <a:rPr lang="en-US" sz="1800" b="0" i="0" u="none" strike="noStrike" kern="1200" dirty="0">
                <a:solidFill>
                  <a:srgbClr val="414141"/>
                </a:solidFill>
                <a:effectLst/>
                <a:latin typeface="Arial" panose="020B0604020202020204" pitchFamily="34" charset="0"/>
                <a:ea typeface="ヒラギノ角ゴ ProN W3"/>
                <a:cs typeface="Arial" panose="020B0604020202020204" pitchFamily="34" charset="0"/>
              </a:rPr>
              <a:t>Laurent </a:t>
            </a:r>
            <a:r>
              <a:rPr lang="en-US" sz="1800" b="0" i="0" u="none" strike="noStrike" kern="1200" dirty="0" err="1">
                <a:solidFill>
                  <a:srgbClr val="414141"/>
                </a:solidFill>
                <a:effectLst/>
                <a:latin typeface="Arial" panose="020B0604020202020204" pitchFamily="34" charset="0"/>
                <a:ea typeface="ヒラギノ角ゴ ProN W3"/>
                <a:cs typeface="Arial" panose="020B0604020202020204" pitchFamily="34" charset="0"/>
              </a:rPr>
              <a:t>Journaux</a:t>
            </a:r>
            <a:r>
              <a:rPr lang="en-US" sz="1800" b="0" i="0" u="none" strike="noStrike" kern="1200" dirty="0">
                <a:solidFill>
                  <a:srgbClr val="414141"/>
                </a:solidFill>
                <a:effectLst/>
                <a:latin typeface="Arial" panose="020B0604020202020204" pitchFamily="34" charset="0"/>
                <a:ea typeface="ヒラギノ角ゴ ProN W3"/>
                <a:cs typeface="Arial" panose="020B0604020202020204" pitchFamily="34" charset="0"/>
              </a:rPr>
              <a:t>	2026</a:t>
            </a:r>
            <a:endParaRPr lang="en-SE" sz="1800" b="0" i="0" u="none" strike="noStrike" dirty="0">
              <a:effectLst/>
              <a:latin typeface="Arial" panose="020B0604020202020204" pitchFamily="34" charset="0"/>
            </a:endParaRPr>
          </a:p>
          <a:p>
            <a:pPr marL="0" marR="0" indent="0" algn="l" rtl="0" eaLnBrk="1" fontAlgn="b" latinLnBrk="0" hangingPunct="1">
              <a:spcBef>
                <a:spcPts val="0"/>
              </a:spcBef>
              <a:spcAft>
                <a:spcPts val="0"/>
              </a:spcAft>
            </a:pPr>
            <a:r>
              <a:rPr lang="en-US" sz="1800" b="0" i="0" u="none" strike="noStrike" kern="1200" dirty="0">
                <a:solidFill>
                  <a:srgbClr val="414141"/>
                </a:solidFill>
                <a:effectLst/>
                <a:latin typeface="Arial" panose="020B0604020202020204" pitchFamily="34" charset="0"/>
                <a:ea typeface="ヒラギノ角ゴ ProN W3"/>
                <a:cs typeface="Arial" panose="020B0604020202020204" pitchFamily="34" charset="0"/>
              </a:rPr>
              <a:t>Matthew Shaffer	2026</a:t>
            </a:r>
            <a:endParaRPr lang="en-SE" sz="1800" b="0" i="0" u="none" strike="noStrike" dirty="0">
              <a:effectLs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5EA42227-D7D8-4035-85E9-EBEEECC80576}" type="slidenum">
              <a:rPr lang="sv-SE" smtClean="0"/>
              <a:pPr/>
              <a:t>44</a:t>
            </a:fld>
            <a:endParaRPr lang="sv-SE"/>
          </a:p>
        </p:txBody>
      </p:sp>
    </p:spTree>
    <p:extLst>
      <p:ext uri="{BB962C8B-B14F-4D97-AF65-F5344CB8AC3E}">
        <p14:creationId xmlns:p14="http://schemas.microsoft.com/office/powerpoint/2010/main" val="74308494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a:xfrm>
            <a:off x="381000" y="685800"/>
            <a:ext cx="6096000" cy="3429000"/>
          </a:xfrm>
        </p:spPr>
      </p:sp>
      <p:sp>
        <p:nvSpPr>
          <p:cNvPr id="3" name="Notes Placeholder 2"/>
          <p:cNvSpPr>
            <a:spLocks noGrp="1"/>
          </p:cNvSpPr>
          <p:nvPr>
            <p:ph type="body" idx="1"/>
          </p:nvPr>
        </p:nvSpPr>
        <p:spPr bwMode="auto"/>
        <p:txBody>
          <a:bodyPr/>
          <a:lstStyle/>
          <a:p>
            <a:pPr>
              <a:defRPr/>
            </a:pPr>
            <a:r>
              <a:rPr lang="en-GB" sz="1200"/>
              <a:t>SIMONE, please UPDATE with covers of the most recent reports.</a:t>
            </a:r>
            <a:endParaRPr/>
          </a:p>
          <a:p>
            <a:pPr>
              <a:defRPr/>
            </a:pPr>
            <a:endParaRPr lang="en-GB" sz="1200"/>
          </a:p>
          <a:p>
            <a:pPr>
              <a:defRPr/>
            </a:pPr>
            <a:r>
              <a:rPr lang="en-GB" sz="1200"/>
              <a:t>Most recent annual publications:</a:t>
            </a:r>
            <a:endParaRPr/>
          </a:p>
          <a:p>
            <a:pPr marL="0" marR="0" lvl="0" indent="0" algn="l" defTabSz="914400">
              <a:lnSpc>
                <a:spcPct val="100000"/>
              </a:lnSpc>
              <a:spcBef>
                <a:spcPts val="0"/>
              </a:spcBef>
              <a:spcAft>
                <a:spcPts val="0"/>
              </a:spcAft>
              <a:buClrTx/>
              <a:buSzTx/>
              <a:buFontTx/>
              <a:buNone/>
              <a:defRPr/>
            </a:pPr>
            <a:r>
              <a:rPr lang="en-GB" sz="1200"/>
              <a:t>Interbull Centre Operating Plan 2023</a:t>
            </a:r>
            <a:endParaRPr/>
          </a:p>
          <a:p>
            <a:pPr marL="0" marR="0" lvl="0" indent="0" algn="l" defTabSz="914400">
              <a:lnSpc>
                <a:spcPct val="100000"/>
              </a:lnSpc>
              <a:spcBef>
                <a:spcPts val="0"/>
              </a:spcBef>
              <a:spcAft>
                <a:spcPts val="0"/>
              </a:spcAft>
              <a:buClrTx/>
              <a:buSzTx/>
              <a:buFontTx/>
              <a:buNone/>
              <a:defRPr/>
            </a:pPr>
            <a:r>
              <a:rPr lang="en-GB" sz="1200"/>
              <a:t>Exec Summarys every Quarter</a:t>
            </a:r>
            <a:endParaRPr/>
          </a:p>
          <a:p>
            <a:pPr marL="0" marR="0" lvl="0" indent="0" algn="l" defTabSz="914400">
              <a:lnSpc>
                <a:spcPct val="100000"/>
              </a:lnSpc>
              <a:spcBef>
                <a:spcPts val="0"/>
              </a:spcBef>
              <a:spcAft>
                <a:spcPts val="0"/>
              </a:spcAft>
              <a:buClrTx/>
              <a:buSzTx/>
              <a:buFontTx/>
              <a:buNone/>
              <a:defRPr/>
            </a:pPr>
            <a:r>
              <a:rPr lang="en-GB" sz="1200"/>
              <a:t>Draft Strategic Plan</a:t>
            </a:r>
            <a:endParaRPr lang="sv-SE" sz="1200"/>
          </a:p>
          <a:p>
            <a:pPr>
              <a:defRPr/>
            </a:pPr>
            <a:endParaRPr lang="en-GB" sz="1200"/>
          </a:p>
          <a:p>
            <a:pPr>
              <a:defRPr/>
            </a:pPr>
            <a:endParaRPr lang="sv-SE"/>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45</a:t>
            </a:fld>
            <a:endParaRPr lang="sv-SE"/>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5"/>
          </p:nvPr>
        </p:nvSpPr>
        <p:spPr bwMode="auto"/>
        <p:txBody>
          <a:bodyPr/>
          <a:lstStyle/>
          <a:p>
            <a:pPr marL="0" marR="0" lvl="0" indent="0" algn="r" defTabSz="914400" eaLnBrk="1" fontAlgn="auto" latinLnBrk="0" hangingPunct="1">
              <a:lnSpc>
                <a:spcPct val="100000"/>
              </a:lnSpc>
              <a:spcBef>
                <a:spcPts val="0"/>
              </a:spcBef>
              <a:spcAft>
                <a:spcPts val="0"/>
              </a:spcAft>
              <a:buClrTx/>
              <a:buSzTx/>
              <a:buFontTx/>
              <a:buNone/>
              <a:tabLst/>
              <a:defRPr/>
            </a:pPr>
            <a:fld id="{5EA42227-D7D8-4035-85E9-EBEEECC80576}" type="slidenum">
              <a:rPr kumimoji="0" lang="sv-SE" sz="1200" b="0" i="0" u="none" strike="noStrike" kern="0" cap="none" spc="0" normalizeH="0" baseline="0" noProof="0">
                <a:ln>
                  <a:noFill/>
                </a:ln>
                <a:solidFill>
                  <a:srgbClr val="414141"/>
                </a:solidFill>
                <a:effectLst/>
                <a:uLnTx/>
                <a:uFillTx/>
                <a:latin typeface="Gill Sans Light"/>
                <a:cs typeface="Arial"/>
              </a:rPr>
              <a:pPr marL="0" marR="0" lvl="0" indent="0" algn="r" defTabSz="914400" eaLnBrk="1" fontAlgn="auto" latinLnBrk="0" hangingPunct="1">
                <a:lnSpc>
                  <a:spcPct val="100000"/>
                </a:lnSpc>
                <a:spcBef>
                  <a:spcPts val="0"/>
                </a:spcBef>
                <a:spcAft>
                  <a:spcPts val="0"/>
                </a:spcAft>
                <a:buClrTx/>
                <a:buSzTx/>
                <a:buFontTx/>
                <a:buNone/>
                <a:tabLst/>
                <a:defRPr/>
              </a:pPr>
              <a:t>46</a:t>
            </a:fld>
            <a:endParaRPr kumimoji="0" lang="sv-SE" sz="1200" b="0" i="0" u="none" strike="noStrike" kern="0" cap="none" spc="0" normalizeH="0" baseline="0" noProof="0">
              <a:ln>
                <a:noFill/>
              </a:ln>
              <a:solidFill>
                <a:srgbClr val="414141"/>
              </a:solidFill>
              <a:effectLst/>
              <a:uLnTx/>
              <a:uFillTx/>
              <a:latin typeface="Gill Sans Light"/>
              <a:cs typeface="Arial"/>
            </a:endParaRPr>
          </a:p>
        </p:txBody>
      </p:sp>
    </p:spTree>
    <p:extLst>
      <p:ext uri="{BB962C8B-B14F-4D97-AF65-F5344CB8AC3E}">
        <p14:creationId xmlns:p14="http://schemas.microsoft.com/office/powerpoint/2010/main" val="17830788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r>
              <a:rPr lang="en-GB"/>
              <a:t>SIMONE – Please add cover sheets of the AOP2024 and Activity Report 2023</a:t>
            </a:r>
            <a:endParaRPr/>
          </a:p>
          <a:p>
            <a:pPr>
              <a:defRPr/>
            </a:pPr>
            <a:endParaRPr lang="en-GB" sz="1200"/>
          </a:p>
          <a:p>
            <a:pPr>
              <a:defRPr/>
            </a:pPr>
            <a:endParaRPr lang="en-GB" sz="1200"/>
          </a:p>
          <a:p>
            <a:pPr>
              <a:defRPr/>
            </a:pPr>
            <a:r>
              <a:rPr lang="en-GB" sz="1200"/>
              <a:t>Service:</a:t>
            </a:r>
            <a:endParaRPr/>
          </a:p>
          <a:p>
            <a:pPr marL="783189" lvl="1" indent="-342900" algn="just">
              <a:lnSpc>
                <a:spcPct val="114999"/>
              </a:lnSpc>
              <a:spcBef>
                <a:spcPts val="0"/>
              </a:spcBef>
              <a:spcAft>
                <a:spcPts val="400"/>
              </a:spcAft>
              <a:buFont typeface="Symbol"/>
              <a:buChar char=""/>
              <a:tabLst>
                <a:tab pos="457200" algn="l"/>
              </a:tabLst>
              <a:defRPr/>
            </a:pPr>
            <a:r>
              <a:rPr lang="en-GB" sz="1200"/>
              <a:t>Quality Management System – ISO Certified</a:t>
            </a:r>
            <a:endParaRPr/>
          </a:p>
          <a:p>
            <a:pPr marL="783189" lvl="1" indent="-342900" algn="just">
              <a:lnSpc>
                <a:spcPct val="114999"/>
              </a:lnSpc>
              <a:spcBef>
                <a:spcPts val="0"/>
              </a:spcBef>
              <a:spcAft>
                <a:spcPts val="400"/>
              </a:spcAft>
              <a:buFont typeface="Symbol"/>
              <a:buChar char=""/>
              <a:tabLst>
                <a:tab pos="457200" algn="l"/>
              </a:tabLst>
              <a:defRPr/>
            </a:pPr>
            <a:r>
              <a:rPr lang="en-GB" sz="1200"/>
              <a:t>5 Dairy Evaluations</a:t>
            </a:r>
            <a:endParaRPr/>
          </a:p>
          <a:p>
            <a:pPr marL="783189" lvl="1" indent="-342900" algn="just">
              <a:lnSpc>
                <a:spcPct val="114999"/>
              </a:lnSpc>
              <a:spcBef>
                <a:spcPts val="0"/>
              </a:spcBef>
              <a:spcAft>
                <a:spcPts val="400"/>
              </a:spcAft>
              <a:buFont typeface="Symbol"/>
              <a:buChar char=""/>
              <a:tabLst>
                <a:tab pos="457200" algn="l"/>
              </a:tabLst>
              <a:defRPr/>
            </a:pPr>
            <a:r>
              <a:rPr lang="en-GB" sz="1200"/>
              <a:t>On schedule</a:t>
            </a:r>
            <a:endParaRPr/>
          </a:p>
          <a:p>
            <a:pPr marL="783189" lvl="1" indent="-342900" algn="just">
              <a:lnSpc>
                <a:spcPct val="114999"/>
              </a:lnSpc>
              <a:spcBef>
                <a:spcPts val="0"/>
              </a:spcBef>
              <a:spcAft>
                <a:spcPts val="400"/>
              </a:spcAft>
              <a:buFont typeface="Symbol"/>
              <a:buChar char=""/>
              <a:tabLst>
                <a:tab pos="457200" algn="l"/>
              </a:tabLst>
              <a:defRPr/>
            </a:pPr>
            <a:r>
              <a:rPr lang="en-GB" sz="1200"/>
              <a:t>No recalls</a:t>
            </a:r>
            <a:endParaRPr/>
          </a:p>
          <a:p>
            <a:pPr>
              <a:defRPr/>
            </a:pPr>
            <a:endParaRPr lang="en-GB" sz="1200"/>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47</a:t>
            </a:fld>
            <a:endParaRPr lang="sv-SE"/>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r>
              <a:rPr lang="en-GB"/>
              <a:t>This includes the key priorities as given to ICAR….</a:t>
            </a:r>
            <a:endParaRPr/>
          </a:p>
          <a:p>
            <a:pPr>
              <a:defRPr/>
            </a:pPr>
            <a:endParaRPr lang="en-GB"/>
          </a:p>
          <a:p>
            <a:pPr>
              <a:defRPr/>
            </a:pPr>
            <a:r>
              <a:rPr lang="en-GB"/>
              <a:t>SIMONE – Please add cover sheet of the AOP 2024</a:t>
            </a:r>
            <a:endParaRPr/>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48</a:t>
            </a:fld>
            <a:endParaRPr lang="sv-SE"/>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38E51755-E187-5E7E-4FD6-51CB19BC157A}" type="slidenum">
              <a:rPr/>
              <a:t>49</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A5447632-12F8-6990-D8BD-27C927638E41}" type="slidenum">
              <a:rPr/>
              <a:t>50</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en-AU"/>
              <a:t>We received nominations and support letters from all the contries represented by the current SC members whose term ends this year</a:t>
            </a:r>
            <a:endParaRPr/>
          </a:p>
          <a:p>
            <a:pPr>
              <a:defRPr/>
            </a:pPr>
            <a:endParaRPr lang="en-AU"/>
          </a:p>
          <a:p>
            <a:pPr>
              <a:defRPr/>
            </a:pPr>
            <a:r>
              <a:rPr lang="en-AU"/>
              <a:t>Nomination from:</a:t>
            </a:r>
            <a:endParaRPr/>
          </a:p>
          <a:p>
            <a:pPr lvl="1">
              <a:defRPr/>
            </a:pPr>
            <a:r>
              <a:rPr lang="en-AU"/>
              <a:t>Nordic Countries: Gert Pedersen Aamand</a:t>
            </a:r>
            <a:endParaRPr/>
          </a:p>
          <a:p>
            <a:pPr lvl="1">
              <a:defRPr/>
            </a:pPr>
            <a:r>
              <a:rPr lang="en-AU"/>
              <a:t>German-speaking countries: Urs Schnyder</a:t>
            </a:r>
            <a:endParaRPr/>
          </a:p>
          <a:p>
            <a:pPr lvl="1">
              <a:defRPr/>
            </a:pPr>
            <a:r>
              <a:rPr lang="en-AU"/>
              <a:t>The Netherlands, Flanders, UK and Ireland: Gerben de Jong</a:t>
            </a:r>
            <a:endParaRPr/>
          </a:p>
          <a:p>
            <a:pPr lvl="1">
              <a:defRPr/>
            </a:pPr>
            <a:endParaRPr lang="en-AU"/>
          </a:p>
          <a:p>
            <a:pPr lvl="1">
              <a:defRPr/>
            </a:pPr>
            <a:endParaRPr lang="en-AU"/>
          </a:p>
          <a:p>
            <a:pPr lvl="1">
              <a:defRPr/>
            </a:pPr>
            <a:r>
              <a:rPr lang="en-AU"/>
              <a:t>We ask for support of the Business Meeting to send these nominations to the ICAR Board……</a:t>
            </a:r>
            <a:endParaRPr/>
          </a:p>
          <a:p>
            <a:pPr lvl="1">
              <a:defRPr/>
            </a:pPr>
            <a:endParaRPr lang="en-AU"/>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51</a:t>
            </a:fld>
            <a:endParaRPr lang="sv-SE"/>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en-AU" i="1"/>
              <a:t>Ask for the support of the meeting to send these nominations to the ICAR Board</a:t>
            </a:r>
            <a:endParaRPr/>
          </a:p>
          <a:p>
            <a:pPr>
              <a:defRPr/>
            </a:pPr>
            <a:endParaRPr lang="en-GB"/>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52</a:t>
            </a:fld>
            <a:endParaRPr lang="sv-SE"/>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normAutofit/>
          </a:bodyPr>
          <a:lstStyle/>
          <a:p>
            <a:pPr>
              <a:defRPr/>
            </a:pPr>
            <a:endParaRPr lang="en-US"/>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53</a:t>
            </a:fld>
            <a:endParaRPr lang="sv-SE"/>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en-AU" i="1"/>
              <a:t>Ask for the support of the meeting to send these nominations to the ICAR Board</a:t>
            </a:r>
            <a:endParaRPr/>
          </a:p>
          <a:p>
            <a:pPr>
              <a:defRPr/>
            </a:pPr>
            <a:endParaRPr lang="en-GB"/>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54</a:t>
            </a:fld>
            <a:endParaRPr lang="sv-SE"/>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26C415D0-DEFC-10FC-92AF-A43FC99117C1}" type="slidenum">
              <a:rPr/>
              <a:t>55</a:t>
            </a:fld>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normAutofit/>
          </a:bodyPr>
          <a:lstStyle/>
          <a:p>
            <a:pPr>
              <a:defRPr/>
            </a:pPr>
            <a:endParaRPr lang="en-GB"/>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56</a:t>
            </a:fld>
            <a:endParaRPr lang="sv-SE"/>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normAutofit/>
          </a:bodyPr>
          <a:lstStyle/>
          <a:p>
            <a:pPr>
              <a:defRPr/>
            </a:pPr>
            <a:endParaRPr lang="en-US"/>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57</a:t>
            </a:fld>
            <a:endParaRPr lang="sv-SE"/>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normAutofit/>
          </a:bodyPr>
          <a:lstStyle/>
          <a:p>
            <a:pPr algn="just">
              <a:lnSpc>
                <a:spcPct val="114999"/>
              </a:lnSpc>
              <a:spcAft>
                <a:spcPts val="1000"/>
              </a:spcAft>
              <a:defRPr/>
            </a:pPr>
            <a:r>
              <a:rPr lang="en-GB"/>
              <a:t>SIMONE, please UPDATE (see below)</a:t>
            </a:r>
            <a:endParaRPr/>
          </a:p>
          <a:p>
            <a:pPr algn="just">
              <a:lnSpc>
                <a:spcPct val="114999"/>
              </a:lnSpc>
              <a:spcAft>
                <a:spcPts val="999"/>
              </a:spcAft>
              <a:defRPr/>
            </a:pPr>
            <a:r>
              <a:rPr lang="en-GB"/>
              <a:t>Info:  we opened the call in January.  Applications closed in February.  The selected candidates were posted on the Forum at the end of March and the SC approved at the beginning of April.</a:t>
            </a:r>
            <a:endParaRPr/>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58</a:t>
            </a:fld>
            <a:endParaRPr lang="sv-SE"/>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normAutofit/>
          </a:bodyPr>
          <a:lstStyle/>
          <a:p>
            <a:pPr algn="just">
              <a:lnSpc>
                <a:spcPct val="114999"/>
              </a:lnSpc>
              <a:spcAft>
                <a:spcPts val="1000"/>
              </a:spcAft>
              <a:defRPr/>
            </a:pPr>
            <a:r>
              <a:rPr lang="en-US" sz="1200" b="1">
                <a:latin typeface="Arial"/>
                <a:ea typeface="Calibri"/>
                <a:cs typeface="Times New Roman"/>
              </a:rPr>
              <a:t>SIMONE insert Pictures, please</a:t>
            </a:r>
            <a:endParaRPr lang="en-US" sz="1200">
              <a:latin typeface="Calibri"/>
              <a:ea typeface="Calibri"/>
              <a:cs typeface="Times New Roman"/>
            </a:endParaRPr>
          </a:p>
          <a:p>
            <a:pPr>
              <a:defRPr/>
            </a:pPr>
            <a:endParaRPr lang="en-US"/>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59</a:t>
            </a:fld>
            <a:endParaRPr lang="sv-SE"/>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normAutofit/>
          </a:bodyPr>
          <a:lstStyle/>
          <a:p>
            <a:pPr>
              <a:defRPr/>
            </a:pPr>
            <a:r>
              <a:rPr lang="sv-SE"/>
              <a:t>ALREADY UPDATED for 2024</a:t>
            </a:r>
            <a:endParaRPr/>
          </a:p>
          <a:p>
            <a:pPr>
              <a:defRPr/>
            </a:pPr>
            <a:endParaRPr lang="en-GB"/>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60</a:t>
            </a:fld>
            <a:endParaRPr lang="sv-SE"/>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r>
              <a:rPr lang="en-GB" dirty="0"/>
              <a:t>TOINE TO UPATE</a:t>
            </a:r>
            <a:endParaRPr dirty="0"/>
          </a:p>
          <a:p>
            <a:pPr>
              <a:defRPr/>
            </a:pPr>
            <a:endParaRPr lang="en-GB" dirty="0"/>
          </a:p>
          <a:p>
            <a:pPr>
              <a:defRPr/>
            </a:pPr>
            <a:r>
              <a:rPr lang="en-GB" dirty="0"/>
              <a:t>5 Committees/TFs/WGs:</a:t>
            </a:r>
            <a:endParaRPr dirty="0"/>
          </a:p>
          <a:p>
            <a:pPr marL="342900" lvl="0" indent="-342900">
              <a:lnSpc>
                <a:spcPct val="114999"/>
              </a:lnSpc>
              <a:buFont typeface="Symbol"/>
              <a:buChar char=""/>
              <a:defRPr/>
            </a:pPr>
            <a:r>
              <a:rPr lang="en-GB" sz="1200" b="1" dirty="0">
                <a:latin typeface="Helvetica Neue"/>
                <a:ea typeface="Times New Roman"/>
                <a:cs typeface="Times New Roman"/>
              </a:rPr>
              <a:t>Interbull-ICAR Operations and </a:t>
            </a:r>
            <a:r>
              <a:rPr lang="en-GB" sz="1200" b="1" spc="-320" dirty="0">
                <a:latin typeface="Helvetica Neue"/>
                <a:ea typeface="Times New Roman"/>
                <a:cs typeface="Times New Roman"/>
              </a:rPr>
              <a:t> </a:t>
            </a:r>
            <a:r>
              <a:rPr lang="en-GB" sz="1200" b="1" dirty="0">
                <a:latin typeface="Helvetica Neue"/>
                <a:ea typeface="Times New Roman"/>
                <a:cs typeface="Times New Roman"/>
              </a:rPr>
              <a:t>Communications Committee</a:t>
            </a:r>
            <a:endParaRPr lang="en-GB" dirty="0"/>
          </a:p>
          <a:p>
            <a:pPr marL="342900" lvl="0" indent="-342900">
              <a:lnSpc>
                <a:spcPct val="114999"/>
              </a:lnSpc>
              <a:buFont typeface="Symbol"/>
              <a:buChar char=""/>
              <a:defRPr/>
            </a:pPr>
            <a:r>
              <a:rPr lang="en-GB" sz="1200" b="1" dirty="0">
                <a:latin typeface="Calibri"/>
                <a:ea typeface="Calibri"/>
                <a:cs typeface="Calibri"/>
              </a:rPr>
              <a:t>EU Reference Centre WG:</a:t>
            </a:r>
            <a:endParaRPr lang="en-GB" sz="1200" dirty="0">
              <a:latin typeface="Calibri"/>
              <a:ea typeface="Calibri"/>
              <a:cs typeface="Times New Roman"/>
            </a:endParaRPr>
          </a:p>
          <a:p>
            <a:pPr marL="342900" lvl="0" indent="-342900">
              <a:lnSpc>
                <a:spcPct val="114999"/>
              </a:lnSpc>
              <a:buFont typeface="Symbol"/>
              <a:buChar char=""/>
              <a:defRPr/>
            </a:pPr>
            <a:r>
              <a:rPr lang="en-GB" sz="1200" b="1" dirty="0">
                <a:latin typeface="Calibri"/>
                <a:ea typeface="Calibri"/>
                <a:cs typeface="Calibri"/>
              </a:rPr>
              <a:t>Business Funding Models Task Force:</a:t>
            </a:r>
            <a:endParaRPr lang="en-GB" sz="1200" dirty="0">
              <a:latin typeface="Calibri"/>
              <a:ea typeface="Calibri"/>
              <a:cs typeface="Times New Roman"/>
            </a:endParaRPr>
          </a:p>
          <a:p>
            <a:pPr marL="342900" lvl="0" indent="-342900">
              <a:lnSpc>
                <a:spcPct val="114999"/>
              </a:lnSpc>
              <a:buFont typeface="Symbol"/>
              <a:buChar char=""/>
              <a:defRPr/>
            </a:pPr>
            <a:r>
              <a:rPr lang="en-GB" sz="1200" b="1" dirty="0" err="1">
                <a:latin typeface="Calibri"/>
                <a:ea typeface="Calibri"/>
                <a:cs typeface="Calibri"/>
              </a:rPr>
              <a:t>InterGenomic</a:t>
            </a:r>
            <a:r>
              <a:rPr lang="en-GB" sz="1200" b="1" dirty="0">
                <a:latin typeface="Calibri"/>
                <a:ea typeface="Calibri"/>
                <a:cs typeface="Calibri"/>
              </a:rPr>
              <a:t>-Holstein WG:</a:t>
            </a:r>
            <a:endParaRPr lang="en-GB" sz="1200" dirty="0">
              <a:latin typeface="Calibri"/>
              <a:ea typeface="Calibri"/>
              <a:cs typeface="Times New Roman"/>
            </a:endParaRPr>
          </a:p>
          <a:p>
            <a:pPr marL="342900" lvl="0" indent="-342900">
              <a:lnSpc>
                <a:spcPct val="114999"/>
              </a:lnSpc>
              <a:buFont typeface="Symbol"/>
              <a:buChar char=""/>
              <a:defRPr/>
            </a:pPr>
            <a:r>
              <a:rPr lang="en-GB" sz="1200" b="1" dirty="0">
                <a:latin typeface="Calibri"/>
                <a:ea typeface="Calibri"/>
                <a:cs typeface="Calibri"/>
              </a:rPr>
              <a:t>New Traits Pipeline WG:</a:t>
            </a:r>
            <a:endParaRPr lang="en-GB" sz="1200" dirty="0">
              <a:latin typeface="Calibri"/>
              <a:ea typeface="Calibri"/>
              <a:cs typeface="Times New Roman"/>
            </a:endParaRPr>
          </a:p>
          <a:p>
            <a:pPr>
              <a:defRPr/>
            </a:pPr>
            <a:endParaRPr lang="en-GB" dirty="0"/>
          </a:p>
          <a:p>
            <a:pPr>
              <a:defRPr/>
            </a:pPr>
            <a:r>
              <a:rPr lang="en-GB" dirty="0"/>
              <a:t>4 Technical WGs</a:t>
            </a:r>
            <a:endParaRPr dirty="0"/>
          </a:p>
          <a:p>
            <a:pPr>
              <a:defRPr/>
            </a:pPr>
            <a:endParaRPr lang="en-GB" dirty="0"/>
          </a:p>
          <a:p>
            <a:pPr marL="342900" lvl="0" indent="-342900">
              <a:lnSpc>
                <a:spcPct val="114999"/>
              </a:lnSpc>
              <a:buFont typeface="Symbol"/>
              <a:buChar char=""/>
              <a:defRPr/>
            </a:pPr>
            <a:r>
              <a:rPr lang="en-GB" sz="1200" b="1" dirty="0">
                <a:latin typeface="Calibri"/>
                <a:ea typeface="Calibri"/>
                <a:cs typeface="Calibri"/>
              </a:rPr>
              <a:t>Genomic Reliability (GREL) WG:</a:t>
            </a:r>
            <a:endParaRPr lang="en-GB" sz="1200" dirty="0">
              <a:latin typeface="Calibri"/>
              <a:ea typeface="Calibri"/>
              <a:cs typeface="Times New Roman"/>
            </a:endParaRPr>
          </a:p>
          <a:p>
            <a:pPr marL="342900" lvl="0" indent="-342900">
              <a:lnSpc>
                <a:spcPct val="114999"/>
              </a:lnSpc>
              <a:buFont typeface="Symbol"/>
              <a:buChar char=""/>
              <a:defRPr/>
            </a:pPr>
            <a:r>
              <a:rPr lang="en-GB" sz="1200" b="1" dirty="0">
                <a:latin typeface="Calibri"/>
                <a:ea typeface="Calibri"/>
                <a:cs typeface="Calibri"/>
              </a:rPr>
              <a:t>Genomic Pre-selection (GPS) &amp; Future MACE WG:</a:t>
            </a:r>
            <a:endParaRPr lang="en-GB" sz="1200" dirty="0">
              <a:latin typeface="Calibri"/>
              <a:ea typeface="Calibri"/>
              <a:cs typeface="Times New Roman"/>
            </a:endParaRPr>
          </a:p>
          <a:p>
            <a:pPr marL="342900" lvl="0" indent="-342900">
              <a:lnSpc>
                <a:spcPct val="114999"/>
              </a:lnSpc>
              <a:buFont typeface="Symbol"/>
              <a:buChar char=""/>
              <a:defRPr/>
            </a:pPr>
            <a:r>
              <a:rPr lang="en-GB" sz="1200" b="1" dirty="0">
                <a:latin typeface="Calibri"/>
                <a:ea typeface="Calibri"/>
                <a:cs typeface="Calibri"/>
              </a:rPr>
              <a:t>Validation WG:</a:t>
            </a:r>
            <a:endParaRPr lang="en-GB" sz="1200" dirty="0">
              <a:latin typeface="Calibri"/>
              <a:ea typeface="Calibri"/>
              <a:cs typeface="Times New Roman"/>
            </a:endParaRPr>
          </a:p>
          <a:p>
            <a:pPr marL="342900" lvl="0" indent="-342900">
              <a:lnSpc>
                <a:spcPct val="114999"/>
              </a:lnSpc>
              <a:buFont typeface="Symbol"/>
              <a:buChar char=""/>
              <a:defRPr/>
            </a:pPr>
            <a:r>
              <a:rPr lang="en-GB" sz="1200" b="1" dirty="0">
                <a:latin typeface="Calibri"/>
                <a:ea typeface="Calibri"/>
                <a:cs typeface="Calibri"/>
              </a:rPr>
              <a:t>SNPMace WG:</a:t>
            </a:r>
            <a:endParaRPr lang="en-GB" sz="1200" dirty="0">
              <a:latin typeface="Calibri"/>
              <a:ea typeface="Calibri"/>
              <a:cs typeface="Times New Roman"/>
            </a:endParaRPr>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61</a:t>
            </a:fld>
            <a:endParaRPr lang="sv-SE"/>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38E51755-E187-5E7E-4FD6-51CB19BC157A}" type="slidenum">
              <a:rPr/>
              <a:t>62</a:t>
            </a:fld>
            <a:endParaRPr/>
          </a:p>
        </p:txBody>
      </p:sp>
    </p:spTree>
    <p:extLst>
      <p:ext uri="{BB962C8B-B14F-4D97-AF65-F5344CB8AC3E}">
        <p14:creationId xmlns:p14="http://schemas.microsoft.com/office/powerpoint/2010/main" val="308275864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en-US"/>
              <a:t>Since 2015, The Centre is certified against the ISO 9001 standard which has allowed us to work on a  better and more structured way keeping always improvements of our services and costumers’ satisfaction in focus.</a:t>
            </a:r>
            <a:endParaRPr/>
          </a:p>
          <a:p>
            <a:pPr>
              <a:defRPr/>
            </a:pPr>
            <a:endParaRPr lang="en-GB"/>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65</a:t>
            </a:fld>
            <a:endParaRPr lang="sv-SE"/>
          </a:p>
        </p:txBody>
      </p:sp>
    </p:spTree>
    <p:extLst>
      <p:ext uri="{BB962C8B-B14F-4D97-AF65-F5344CB8AC3E}">
        <p14:creationId xmlns:p14="http://schemas.microsoft.com/office/powerpoint/2010/main" val="209929073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en-GB" sz="1200" i="1">
                <a:solidFill>
                  <a:srgbClr val="212121"/>
                </a:solidFill>
                <a:latin typeface="Arial"/>
                <a:cs typeface="Arial"/>
              </a:rPr>
              <a:t>To support the cattle industry with </a:t>
            </a:r>
            <a:r>
              <a:rPr lang="en-GB" sz="1200" b="1" i="1">
                <a:solidFill>
                  <a:srgbClr val="212121"/>
                </a:solidFill>
                <a:latin typeface="Arial"/>
                <a:cs typeface="Arial"/>
              </a:rPr>
              <a:t>accurate genetic information</a:t>
            </a:r>
            <a:r>
              <a:rPr lang="en-GB" sz="1200" i="1">
                <a:solidFill>
                  <a:srgbClr val="212121"/>
                </a:solidFill>
                <a:latin typeface="Arial"/>
                <a:cs typeface="Arial"/>
              </a:rPr>
              <a:t> on bulls of the major breeds for use by </a:t>
            </a:r>
            <a:r>
              <a:rPr lang="en-GB" sz="1200" b="1" i="1">
                <a:solidFill>
                  <a:srgbClr val="212121"/>
                </a:solidFill>
                <a:latin typeface="Arial"/>
                <a:cs typeface="Arial"/>
              </a:rPr>
              <a:t>importers and exporters</a:t>
            </a:r>
            <a:r>
              <a:rPr lang="en-GB" sz="1200" i="1">
                <a:solidFill>
                  <a:srgbClr val="212121"/>
                </a:solidFill>
                <a:latin typeface="Arial"/>
                <a:cs typeface="Arial"/>
              </a:rPr>
              <a:t>, thereby </a:t>
            </a:r>
            <a:r>
              <a:rPr lang="en-GB" sz="1200" b="1" i="1">
                <a:solidFill>
                  <a:srgbClr val="212121"/>
                </a:solidFill>
                <a:latin typeface="Arial"/>
                <a:cs typeface="Arial"/>
              </a:rPr>
              <a:t>facilitating selection of the best genetics</a:t>
            </a:r>
            <a:r>
              <a:rPr lang="en-GB" sz="1200" i="1">
                <a:solidFill>
                  <a:srgbClr val="212121"/>
                </a:solidFill>
                <a:latin typeface="Arial"/>
                <a:cs typeface="Arial"/>
              </a:rPr>
              <a:t> for </a:t>
            </a:r>
            <a:r>
              <a:rPr lang="en-GB" sz="1200" b="1" i="1">
                <a:solidFill>
                  <a:srgbClr val="212121"/>
                </a:solidFill>
                <a:latin typeface="Arial"/>
                <a:cs typeface="Arial"/>
              </a:rPr>
              <a:t>different countries, environments or breeding goals</a:t>
            </a:r>
            <a:r>
              <a:rPr lang="en-GB" sz="1200" i="1">
                <a:solidFill>
                  <a:srgbClr val="212121"/>
                </a:solidFill>
                <a:latin typeface="Arial"/>
                <a:cs typeface="Arial"/>
              </a:rPr>
              <a:t>.</a:t>
            </a:r>
            <a:endParaRPr lang="en-GB" sz="1200">
              <a:solidFill>
                <a:srgbClr val="212121"/>
              </a:solidFill>
              <a:latin typeface="Arial"/>
              <a:cs typeface="Arial"/>
            </a:endParaRPr>
          </a:p>
          <a:p>
            <a:pPr>
              <a:defRPr/>
            </a:pPr>
            <a:endParaRPr lang="en-GB"/>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66</a:t>
            </a:fld>
            <a:endParaRPr lang="sv-SE"/>
          </a:p>
        </p:txBody>
      </p:sp>
    </p:spTree>
    <p:extLst>
      <p:ext uri="{BB962C8B-B14F-4D97-AF65-F5344CB8AC3E}">
        <p14:creationId xmlns:p14="http://schemas.microsoft.com/office/powerpoint/2010/main" val="318928260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600" b="1" dirty="0"/>
              <a:t>Simone - Cover sheet to be updated</a:t>
            </a:r>
          </a:p>
          <a:p>
            <a:pPr marL="0" indent="0">
              <a:buNone/>
            </a:pPr>
            <a:endParaRPr lang="en-GB" sz="1600" b="1" dirty="0"/>
          </a:p>
          <a:p>
            <a:pPr marL="0" indent="0">
              <a:buNone/>
            </a:pPr>
            <a:endParaRPr lang="en-GB" sz="1600" b="1" dirty="0"/>
          </a:p>
          <a:p>
            <a:pPr marL="0" indent="0">
              <a:buNone/>
            </a:pPr>
            <a:r>
              <a:rPr lang="en-GB" sz="1200" b="1" dirty="0"/>
              <a:t>The Interbull Service Fees of nearly 900 thousand euros account for the largest share of the income. These fees do include income from MACE, GMACE, InterGenomics, as well as GenoEx.</a:t>
            </a:r>
          </a:p>
          <a:p>
            <a:pPr marL="0" indent="0">
              <a:buNone/>
            </a:pPr>
            <a:r>
              <a:rPr lang="en-GB" sz="1200" b="1" dirty="0"/>
              <a:t>Interbeef Service fees account for about 120 000.</a:t>
            </a:r>
          </a:p>
          <a:p>
            <a:pPr marL="0" indent="0">
              <a:buNone/>
            </a:pPr>
            <a:endParaRPr lang="en-GB" sz="1200" b="1" dirty="0"/>
          </a:p>
          <a:p>
            <a:pPr marL="0" indent="0">
              <a:buNone/>
            </a:pPr>
            <a:r>
              <a:rPr lang="en-GB" sz="1200" b="1" dirty="0"/>
              <a:t>The Grant from the European Commission to perform our duties as the EU Reference Centre is 150 000 per annum, and grants from the Department of Animal Breeding and Genetics are usually around 300 000 Swedish Crowns, which is close to 30 000 Euro</a:t>
            </a:r>
            <a:endParaRPr lang="en-GB" sz="1200" dirty="0"/>
          </a:p>
          <a:p>
            <a:endParaRPr lang="en-GB" dirty="0"/>
          </a:p>
        </p:txBody>
      </p:sp>
      <p:sp>
        <p:nvSpPr>
          <p:cNvPr id="4" name="Slide Number Placeholder 3"/>
          <p:cNvSpPr>
            <a:spLocks noGrp="1"/>
          </p:cNvSpPr>
          <p:nvPr>
            <p:ph type="sldNum" sz="quarter" idx="5"/>
          </p:nvPr>
        </p:nvSpPr>
        <p:spPr/>
        <p:txBody>
          <a:bodyPr/>
          <a:lstStyle/>
          <a:p>
            <a:fld id="{5EA42227-D7D8-4035-85E9-EBEEECC80576}" type="slidenum">
              <a:rPr lang="sv-SE" smtClean="0"/>
              <a:pPr/>
              <a:t>68</a:t>
            </a:fld>
            <a:endParaRPr lang="sv-SE"/>
          </a:p>
        </p:txBody>
      </p:sp>
    </p:spTree>
    <p:extLst>
      <p:ext uri="{BB962C8B-B14F-4D97-AF65-F5344CB8AC3E}">
        <p14:creationId xmlns:p14="http://schemas.microsoft.com/office/powerpoint/2010/main" val="232250754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marL="0" indent="0">
              <a:buNone/>
            </a:pPr>
            <a:r>
              <a:rPr lang="en-GB" sz="1200" b="0" dirty="0"/>
              <a:t>Slide has been updated</a:t>
            </a:r>
          </a:p>
          <a:p>
            <a:pPr marL="0" indent="0">
              <a:buNone/>
            </a:pPr>
            <a:endParaRPr lang="en-GB" sz="1200" b="0" dirty="0"/>
          </a:p>
          <a:p>
            <a:pPr marL="0" indent="0">
              <a:buNone/>
            </a:pPr>
            <a:r>
              <a:rPr lang="en-GB" sz="1200" b="0" dirty="0"/>
              <a:t>TOINE TO UPDATE</a:t>
            </a:r>
          </a:p>
          <a:p>
            <a:pPr marL="0" indent="0">
              <a:buNone/>
            </a:pPr>
            <a:endParaRPr lang="en-GB" sz="1200" b="0" dirty="0"/>
          </a:p>
          <a:p>
            <a:pPr marL="0" indent="0">
              <a:buNone/>
            </a:pPr>
            <a:endParaRPr lang="en-GB" sz="1200" b="0" dirty="0"/>
          </a:p>
          <a:p>
            <a:pPr marL="0" indent="0">
              <a:buNone/>
            </a:pPr>
            <a:r>
              <a:rPr lang="en-GB" sz="1200" b="0" dirty="0"/>
              <a:t>The Interbull Centre’s budget for 2023 is 1.4 million Euros</a:t>
            </a:r>
          </a:p>
          <a:p>
            <a:pPr marL="0" indent="0">
              <a:buNone/>
            </a:pPr>
            <a:endParaRPr lang="en-GB" sz="1200" b="0" dirty="0"/>
          </a:p>
          <a:p>
            <a:pPr marL="0" indent="0">
              <a:buNone/>
            </a:pPr>
            <a:r>
              <a:rPr lang="en-GB" sz="1200" b="0" dirty="0"/>
              <a:t>The Interbull Service Fees of nearly 1 Million euros account for the largest share of the income. These fees do include income from MACE, GMACE, InterGenomics, as well as GenoEx (€10K) and ICAR accreditation and ICAR </a:t>
            </a:r>
            <a:r>
              <a:rPr lang="en-GB" sz="1200" b="0" dirty="0" err="1"/>
              <a:t>CoQ</a:t>
            </a:r>
            <a:r>
              <a:rPr lang="en-GB" sz="1200" b="0" dirty="0"/>
              <a:t> (€0 to date).</a:t>
            </a:r>
          </a:p>
          <a:p>
            <a:pPr marL="0" indent="0">
              <a:buNone/>
            </a:pPr>
            <a:r>
              <a:rPr lang="en-GB" sz="1200" b="0" dirty="0"/>
              <a:t>Interbeef Service fees account for about 125 000.</a:t>
            </a:r>
          </a:p>
          <a:p>
            <a:pPr marL="0" indent="0">
              <a:buNone/>
            </a:pPr>
            <a:endParaRPr lang="en-GB" sz="1200" b="0" dirty="0"/>
          </a:p>
          <a:p>
            <a:pPr marL="0" indent="0">
              <a:buNone/>
            </a:pPr>
            <a:r>
              <a:rPr lang="en-GB" sz="1200" b="0" dirty="0"/>
              <a:t>The Grant from the European Commission to perform our duties as the EU Reference Centre is 150 000 per annum, and grants from the Department of Animal Breeding and Genetics are usually around 300 000 Swedish Crowns, which is close to 30 000 Euro</a:t>
            </a:r>
          </a:p>
          <a:p>
            <a:endParaRPr lang="en-GB" b="0" dirty="0"/>
          </a:p>
          <a:p>
            <a:pPr marL="0" indent="0">
              <a:buNone/>
            </a:pPr>
            <a:r>
              <a:rPr lang="en-GB" sz="1200" b="0" dirty="0"/>
              <a:t>Note that in the table GenoEx and EURC are included in the Interbull Figures…</a:t>
            </a:r>
          </a:p>
          <a:p>
            <a:pPr marL="0" indent="0">
              <a:buNone/>
            </a:pPr>
            <a:endParaRPr lang="en-GB" sz="1200" b="0" dirty="0"/>
          </a:p>
          <a:p>
            <a:pPr marL="0" indent="0">
              <a:buNone/>
            </a:pPr>
            <a:endParaRPr lang="en-GB" sz="1200" b="0" dirty="0"/>
          </a:p>
          <a:p>
            <a:pPr marL="0" indent="0">
              <a:buNone/>
            </a:pPr>
            <a:r>
              <a:rPr lang="en-GB" sz="1200" b="0" dirty="0"/>
              <a:t>Some notes:</a:t>
            </a:r>
          </a:p>
          <a:p>
            <a:pPr marL="0" indent="0">
              <a:buNone/>
            </a:pPr>
            <a:r>
              <a:rPr lang="en-GB" sz="1200" b="0" dirty="0"/>
              <a:t>Variation in exchange rate can drastically affect the results.</a:t>
            </a:r>
          </a:p>
          <a:p>
            <a:pPr marL="0" indent="0">
              <a:buNone/>
            </a:pPr>
            <a:r>
              <a:rPr lang="en-GB" sz="1200" b="0" dirty="0"/>
              <a:t>The highest exchange rate (11.52) in 2023 was on 8 April (on 19 April it is 11.33) </a:t>
            </a:r>
          </a:p>
          <a:p>
            <a:pPr marL="0" indent="0">
              <a:buNone/>
            </a:pPr>
            <a:endParaRPr lang="en-GB" sz="1200" b="0" dirty="0"/>
          </a:p>
          <a:p>
            <a:pPr marL="0" indent="0">
              <a:buNone/>
            </a:pPr>
            <a:r>
              <a:rPr lang="en-GB" sz="1200" b="0" dirty="0"/>
              <a:t>Fee is currently based on the # of milk recorded cows (as reported to ICAR):</a:t>
            </a:r>
          </a:p>
          <a:p>
            <a:pPr marL="228600" indent="-228600">
              <a:buAutoNum type="arabicParenR"/>
            </a:pPr>
            <a:r>
              <a:rPr lang="en-GB" sz="1200" b="0" dirty="0"/>
              <a:t>Number is decreasing – decrease in fee</a:t>
            </a:r>
          </a:p>
          <a:p>
            <a:pPr marL="228600" indent="-228600">
              <a:buAutoNum type="arabicParenR"/>
            </a:pPr>
            <a:r>
              <a:rPr lang="en-GB" sz="1200" b="0" dirty="0"/>
              <a:t>Number is not always reliable/up to date / correct…</a:t>
            </a:r>
          </a:p>
          <a:p>
            <a:pPr marL="228600" indent="-228600">
              <a:buAutoNum type="arabicParenR"/>
            </a:pPr>
            <a:r>
              <a:rPr lang="en-GB" sz="1200" b="0" dirty="0"/>
              <a:t>We are reviewing the service fee model.</a:t>
            </a:r>
          </a:p>
          <a:p>
            <a:pPr marL="0" indent="0">
              <a:buNone/>
            </a:pPr>
            <a:endParaRPr lang="en-GB" sz="1200" b="0" dirty="0"/>
          </a:p>
          <a:p>
            <a:pPr marL="228600" indent="-228600">
              <a:buAutoNum type="arabicParenR"/>
            </a:pPr>
            <a:endParaRPr lang="en-GB" sz="1200" b="0" dirty="0"/>
          </a:p>
          <a:p>
            <a:pPr marL="0" indent="0">
              <a:buNone/>
            </a:pPr>
            <a:r>
              <a:rPr lang="en-GB" sz="1200" b="0" dirty="0"/>
              <a:t>The current balance of 477K is equivalent to 4.35 months</a:t>
            </a:r>
          </a:p>
          <a:p>
            <a:pPr marL="0" indent="0">
              <a:buNone/>
            </a:pPr>
            <a:endParaRPr lang="en-GB" sz="1200" b="0" dirty="0"/>
          </a:p>
          <a:p>
            <a:pPr marL="228600" indent="-228600">
              <a:buAutoNum type="arabicParenR"/>
            </a:pPr>
            <a:endParaRPr lang="en-GB" sz="1200" b="0" dirty="0"/>
          </a:p>
          <a:p>
            <a:endParaRPr lang="en-GB" b="0" dirty="0"/>
          </a:p>
        </p:txBody>
      </p:sp>
      <p:sp>
        <p:nvSpPr>
          <p:cNvPr id="4" name="Slide Number Placeholder 3"/>
          <p:cNvSpPr>
            <a:spLocks noGrp="1"/>
          </p:cNvSpPr>
          <p:nvPr>
            <p:ph type="sldNum" sz="quarter" idx="5"/>
          </p:nvPr>
        </p:nvSpPr>
        <p:spPr/>
        <p:txBody>
          <a:bodyPr/>
          <a:lstStyle/>
          <a:p>
            <a:fld id="{5EA42227-D7D8-4035-85E9-EBEEECC80576}" type="slidenum">
              <a:rPr lang="sv-SE" smtClean="0"/>
              <a:pPr/>
              <a:t>69</a:t>
            </a:fld>
            <a:endParaRPr lang="sv-SE"/>
          </a:p>
        </p:txBody>
      </p:sp>
    </p:spTree>
    <p:extLst>
      <p:ext uri="{BB962C8B-B14F-4D97-AF65-F5344CB8AC3E}">
        <p14:creationId xmlns:p14="http://schemas.microsoft.com/office/powerpoint/2010/main" val="2626149806"/>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A42227-D7D8-4035-85E9-EBEEECC80576}" type="slidenum">
              <a:rPr lang="sv-SE" smtClean="0"/>
              <a:pPr/>
              <a:t>70</a:t>
            </a:fld>
            <a:endParaRPr lang="sv-SE"/>
          </a:p>
        </p:txBody>
      </p:sp>
    </p:spTree>
    <p:extLst>
      <p:ext uri="{BB962C8B-B14F-4D97-AF65-F5344CB8AC3E}">
        <p14:creationId xmlns:p14="http://schemas.microsoft.com/office/powerpoint/2010/main" val="73045954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A42227-D7D8-4035-85E9-EBEEECC80576}" type="slidenum">
              <a:rPr lang="sv-SE" smtClean="0"/>
              <a:pPr/>
              <a:t>71</a:t>
            </a:fld>
            <a:endParaRPr lang="sv-SE"/>
          </a:p>
        </p:txBody>
      </p:sp>
    </p:spTree>
    <p:extLst>
      <p:ext uri="{BB962C8B-B14F-4D97-AF65-F5344CB8AC3E}">
        <p14:creationId xmlns:p14="http://schemas.microsoft.com/office/powerpoint/2010/main" val="367604244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A42227-D7D8-4035-85E9-EBEEECC80576}" type="slidenum">
              <a:rPr lang="sv-SE" smtClean="0"/>
              <a:pPr/>
              <a:t>72</a:t>
            </a:fld>
            <a:endParaRPr lang="sv-SE"/>
          </a:p>
        </p:txBody>
      </p:sp>
    </p:spTree>
    <p:extLst>
      <p:ext uri="{BB962C8B-B14F-4D97-AF65-F5344CB8AC3E}">
        <p14:creationId xmlns:p14="http://schemas.microsoft.com/office/powerpoint/2010/main" val="236515634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Aim is to present where along the pipeline we currently are. ITC and BFMTF feedback are highlighted in</a:t>
            </a:r>
            <a:r>
              <a:rPr lang="en-US" baseline="0" dirty="0"/>
              <a:t> the pipeline as the corresponding feedback is presented.</a:t>
            </a:r>
          </a:p>
          <a:p>
            <a:r>
              <a:rPr lang="en-US" baseline="0" dirty="0"/>
              <a:t>The red circle around SC is the current status: waiting for the go/no go from SC (in light of all the feedback so far received)</a:t>
            </a:r>
            <a:endParaRPr lang="en-US" dirty="0"/>
          </a:p>
        </p:txBody>
      </p:sp>
      <p:sp>
        <p:nvSpPr>
          <p:cNvPr id="4" name="Slide Number Placeholder 3"/>
          <p:cNvSpPr>
            <a:spLocks noGrp="1"/>
          </p:cNvSpPr>
          <p:nvPr>
            <p:ph type="sldNum" sz="quarter" idx="10"/>
          </p:nvPr>
        </p:nvSpPr>
        <p:spPr/>
        <p:txBody>
          <a:bodyPr/>
          <a:lstStyle/>
          <a:p>
            <a:fld id="{5EA42227-D7D8-4035-85E9-EBEEECC80576}" type="slidenum">
              <a:rPr lang="sv-SE" smtClean="0"/>
              <a:pPr/>
              <a:t>78</a:t>
            </a:fld>
            <a:endParaRPr lang="sv-SE"/>
          </a:p>
        </p:txBody>
      </p:sp>
    </p:spTree>
    <p:extLst>
      <p:ext uri="{BB962C8B-B14F-4D97-AF65-F5344CB8AC3E}">
        <p14:creationId xmlns:p14="http://schemas.microsoft.com/office/powerpoint/2010/main" val="342973762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feedback received from </a:t>
            </a:r>
            <a:r>
              <a:rPr lang="en-US" dirty="0" err="1"/>
              <a:t>Interbull</a:t>
            </a:r>
            <a:r>
              <a:rPr lang="en-US" dirty="0"/>
              <a:t> customer during previous Business Meetings the Steering Committee decided to conduct a review of its current Business Funding Models.</a:t>
            </a:r>
          </a:p>
          <a:p>
            <a:r>
              <a:rPr lang="en-US" dirty="0"/>
              <a:t>T</a:t>
            </a:r>
            <a:r>
              <a:rPr lang="en-CA" dirty="0"/>
              <a:t>o take on this task a </a:t>
            </a:r>
            <a:r>
              <a:rPr lang="en-US" dirty="0"/>
              <a:t>Business Funding Models Task Force (BFM TF) was appointed, which included </a:t>
            </a:r>
            <a:r>
              <a:rPr lang="en-US" dirty="0" err="1"/>
              <a:t>Toine</a:t>
            </a:r>
            <a:r>
              <a:rPr lang="en-US" dirty="0"/>
              <a:t> </a:t>
            </a:r>
            <a:r>
              <a:rPr lang="en-US" dirty="0" err="1"/>
              <a:t>Roozen</a:t>
            </a:r>
            <a:r>
              <a:rPr lang="en-US" dirty="0"/>
              <a:t> as </a:t>
            </a:r>
            <a:r>
              <a:rPr lang="en-US" dirty="0" err="1"/>
              <a:t>Interbull</a:t>
            </a:r>
            <a:r>
              <a:rPr lang="en-US" dirty="0"/>
              <a:t> Centre Director as well as Matt Shaffer, Sophie </a:t>
            </a:r>
            <a:r>
              <a:rPr lang="en-US" dirty="0" err="1"/>
              <a:t>Mattalia</a:t>
            </a:r>
            <a:r>
              <a:rPr lang="en-US" dirty="0"/>
              <a:t> and myself as Steering Committee members.</a:t>
            </a:r>
          </a:p>
          <a:p>
            <a:r>
              <a:rPr lang="en-US" dirty="0"/>
              <a:t>The mandate of the BFM Task Force was to …</a:t>
            </a:r>
          </a:p>
        </p:txBody>
      </p:sp>
      <p:sp>
        <p:nvSpPr>
          <p:cNvPr id="4" name="Slide Number Placeholder 3"/>
          <p:cNvSpPr>
            <a:spLocks noGrp="1"/>
          </p:cNvSpPr>
          <p:nvPr>
            <p:ph type="sldNum" sz="quarter" idx="5"/>
          </p:nvPr>
        </p:nvSpPr>
        <p:spPr/>
        <p:txBody>
          <a:bodyPr/>
          <a:lstStyle/>
          <a:p>
            <a:fld id="{5EA42227-D7D8-4035-85E9-EBEEECC80576}" type="slidenum">
              <a:rPr lang="sv-SE" smtClean="0"/>
              <a:pPr/>
              <a:t>85</a:t>
            </a:fld>
            <a:endParaRPr lang="sv-SE"/>
          </a:p>
        </p:txBody>
      </p:sp>
    </p:spTree>
    <p:extLst>
      <p:ext uri="{BB962C8B-B14F-4D97-AF65-F5344CB8AC3E}">
        <p14:creationId xmlns:p14="http://schemas.microsoft.com/office/powerpoint/2010/main" val="217109094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feedback received from </a:t>
            </a:r>
            <a:r>
              <a:rPr lang="en-US" dirty="0" err="1"/>
              <a:t>Interbull</a:t>
            </a:r>
            <a:r>
              <a:rPr lang="en-US" dirty="0"/>
              <a:t> customer during previous Business Meetings the Steering Committee decided to conduct a review of its current Business Funding Models.</a:t>
            </a:r>
          </a:p>
          <a:p>
            <a:r>
              <a:rPr lang="en-US" dirty="0"/>
              <a:t>T</a:t>
            </a:r>
            <a:r>
              <a:rPr lang="en-CA" dirty="0"/>
              <a:t>o take on this task a </a:t>
            </a:r>
            <a:r>
              <a:rPr lang="en-US" dirty="0"/>
              <a:t>Business Funding Models Task Force (BFM TF) was appointed, which included </a:t>
            </a:r>
            <a:r>
              <a:rPr lang="en-US" dirty="0" err="1"/>
              <a:t>Toine</a:t>
            </a:r>
            <a:r>
              <a:rPr lang="en-US" dirty="0"/>
              <a:t> </a:t>
            </a:r>
            <a:r>
              <a:rPr lang="en-US" dirty="0" err="1"/>
              <a:t>Roozen</a:t>
            </a:r>
            <a:r>
              <a:rPr lang="en-US" dirty="0"/>
              <a:t> as </a:t>
            </a:r>
            <a:r>
              <a:rPr lang="en-US" dirty="0" err="1"/>
              <a:t>Interbull</a:t>
            </a:r>
            <a:r>
              <a:rPr lang="en-US" dirty="0"/>
              <a:t> Centre Director as well as Matt Shaffer, Sophie </a:t>
            </a:r>
            <a:r>
              <a:rPr lang="en-US" dirty="0" err="1"/>
              <a:t>Mattalia</a:t>
            </a:r>
            <a:r>
              <a:rPr lang="en-US" dirty="0"/>
              <a:t> and myself as Steering Committee members.</a:t>
            </a:r>
          </a:p>
          <a:p>
            <a:r>
              <a:rPr lang="en-US" dirty="0"/>
              <a:t>The mandate of the BFM Task Force was to …</a:t>
            </a:r>
          </a:p>
        </p:txBody>
      </p:sp>
      <p:sp>
        <p:nvSpPr>
          <p:cNvPr id="4" name="Slide Number Placeholder 3"/>
          <p:cNvSpPr>
            <a:spLocks noGrp="1"/>
          </p:cNvSpPr>
          <p:nvPr>
            <p:ph type="sldNum" sz="quarter" idx="5"/>
          </p:nvPr>
        </p:nvSpPr>
        <p:spPr/>
        <p:txBody>
          <a:bodyPr/>
          <a:lstStyle/>
          <a:p>
            <a:fld id="{5EA42227-D7D8-4035-85E9-EBEEECC80576}" type="slidenum">
              <a:rPr lang="sv-SE" smtClean="0"/>
              <a:pPr/>
              <a:t>86</a:t>
            </a:fld>
            <a:endParaRPr lang="sv-SE"/>
          </a:p>
        </p:txBody>
      </p:sp>
    </p:spTree>
    <p:extLst>
      <p:ext uri="{BB962C8B-B14F-4D97-AF65-F5344CB8AC3E}">
        <p14:creationId xmlns:p14="http://schemas.microsoft.com/office/powerpoint/2010/main" val="52504686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feedback received from </a:t>
            </a:r>
            <a:r>
              <a:rPr lang="en-US" dirty="0" err="1"/>
              <a:t>Interbull</a:t>
            </a:r>
            <a:r>
              <a:rPr lang="en-US" dirty="0"/>
              <a:t> customer during previous Business Meetings the Steering Committee decided to conduct a review of its current Business Funding Models.</a:t>
            </a:r>
          </a:p>
          <a:p>
            <a:r>
              <a:rPr lang="en-US" dirty="0"/>
              <a:t>T</a:t>
            </a:r>
            <a:r>
              <a:rPr lang="en-CA" dirty="0"/>
              <a:t>o take on this task a </a:t>
            </a:r>
            <a:r>
              <a:rPr lang="en-US" dirty="0"/>
              <a:t>Business Funding Models Task Force (BFM TF) was appointed, which included </a:t>
            </a:r>
            <a:r>
              <a:rPr lang="en-US" dirty="0" err="1"/>
              <a:t>Toine</a:t>
            </a:r>
            <a:r>
              <a:rPr lang="en-US" dirty="0"/>
              <a:t> </a:t>
            </a:r>
            <a:r>
              <a:rPr lang="en-US" dirty="0" err="1"/>
              <a:t>Roozen</a:t>
            </a:r>
            <a:r>
              <a:rPr lang="en-US" dirty="0"/>
              <a:t> as </a:t>
            </a:r>
            <a:r>
              <a:rPr lang="en-US" dirty="0" err="1"/>
              <a:t>Interbull</a:t>
            </a:r>
            <a:r>
              <a:rPr lang="en-US" dirty="0"/>
              <a:t> Centre Director as well as Matt Shaffer, Sophie </a:t>
            </a:r>
            <a:r>
              <a:rPr lang="en-US" dirty="0" err="1"/>
              <a:t>Mattalia</a:t>
            </a:r>
            <a:r>
              <a:rPr lang="en-US" dirty="0"/>
              <a:t> and myself as Steering Committee members.</a:t>
            </a:r>
          </a:p>
          <a:p>
            <a:r>
              <a:rPr lang="en-US" dirty="0"/>
              <a:t>The mandate of the BFM Task Force was to …</a:t>
            </a:r>
          </a:p>
        </p:txBody>
      </p:sp>
      <p:sp>
        <p:nvSpPr>
          <p:cNvPr id="4" name="Slide Number Placeholder 3"/>
          <p:cNvSpPr>
            <a:spLocks noGrp="1"/>
          </p:cNvSpPr>
          <p:nvPr>
            <p:ph type="sldNum" sz="quarter" idx="5"/>
          </p:nvPr>
        </p:nvSpPr>
        <p:spPr/>
        <p:txBody>
          <a:bodyPr/>
          <a:lstStyle/>
          <a:p>
            <a:fld id="{5EA42227-D7D8-4035-85E9-EBEEECC80576}" type="slidenum">
              <a:rPr lang="sv-SE" smtClean="0"/>
              <a:pPr/>
              <a:t>87</a:t>
            </a:fld>
            <a:endParaRPr lang="sv-SE"/>
          </a:p>
        </p:txBody>
      </p:sp>
    </p:spTree>
    <p:extLst>
      <p:ext uri="{BB962C8B-B14F-4D97-AF65-F5344CB8AC3E}">
        <p14:creationId xmlns:p14="http://schemas.microsoft.com/office/powerpoint/2010/main" val="3566457462"/>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feedback received from </a:t>
            </a:r>
            <a:r>
              <a:rPr lang="en-US" dirty="0" err="1"/>
              <a:t>Interbull</a:t>
            </a:r>
            <a:r>
              <a:rPr lang="en-US" dirty="0"/>
              <a:t> customer during previous Business Meetings the Steering Committee decided to conduct a review of its current Business Funding Models.</a:t>
            </a:r>
          </a:p>
          <a:p>
            <a:r>
              <a:rPr lang="en-US" dirty="0"/>
              <a:t>T</a:t>
            </a:r>
            <a:r>
              <a:rPr lang="en-CA" dirty="0"/>
              <a:t>o take on this task a </a:t>
            </a:r>
            <a:r>
              <a:rPr lang="en-US" dirty="0"/>
              <a:t>Business Funding Models Task Force (BFM TF) was appointed, which included </a:t>
            </a:r>
            <a:r>
              <a:rPr lang="en-US" dirty="0" err="1"/>
              <a:t>Toine</a:t>
            </a:r>
            <a:r>
              <a:rPr lang="en-US" dirty="0"/>
              <a:t> </a:t>
            </a:r>
            <a:r>
              <a:rPr lang="en-US" dirty="0" err="1"/>
              <a:t>Roozen</a:t>
            </a:r>
            <a:r>
              <a:rPr lang="en-US" dirty="0"/>
              <a:t> as </a:t>
            </a:r>
            <a:r>
              <a:rPr lang="en-US" dirty="0" err="1"/>
              <a:t>Interbull</a:t>
            </a:r>
            <a:r>
              <a:rPr lang="en-US" dirty="0"/>
              <a:t> Centre Director as well as Matt Shaffer, Sophie </a:t>
            </a:r>
            <a:r>
              <a:rPr lang="en-US" dirty="0" err="1"/>
              <a:t>Mattalia</a:t>
            </a:r>
            <a:r>
              <a:rPr lang="en-US" dirty="0"/>
              <a:t> and myself as Steering Committee members.</a:t>
            </a:r>
          </a:p>
          <a:p>
            <a:r>
              <a:rPr lang="en-US" dirty="0"/>
              <a:t>The mandate of the BFM Task Force was to …</a:t>
            </a:r>
          </a:p>
        </p:txBody>
      </p:sp>
      <p:sp>
        <p:nvSpPr>
          <p:cNvPr id="4" name="Slide Number Placeholder 3"/>
          <p:cNvSpPr>
            <a:spLocks noGrp="1"/>
          </p:cNvSpPr>
          <p:nvPr>
            <p:ph type="sldNum" sz="quarter" idx="5"/>
          </p:nvPr>
        </p:nvSpPr>
        <p:spPr/>
        <p:txBody>
          <a:bodyPr/>
          <a:lstStyle/>
          <a:p>
            <a:fld id="{5EA42227-D7D8-4035-85E9-EBEEECC80576}" type="slidenum">
              <a:rPr lang="sv-SE" smtClean="0"/>
              <a:pPr/>
              <a:t>89</a:t>
            </a:fld>
            <a:endParaRPr lang="sv-SE"/>
          </a:p>
        </p:txBody>
      </p:sp>
    </p:spTree>
    <p:extLst>
      <p:ext uri="{BB962C8B-B14F-4D97-AF65-F5344CB8AC3E}">
        <p14:creationId xmlns:p14="http://schemas.microsoft.com/office/powerpoint/2010/main" val="246818653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a:t>The problem with GMACE is that you always can do better with a genotype exchange and that takes place to a large extent</a:t>
            </a:r>
          </a:p>
          <a:p>
            <a:endParaRPr lang="en-US" dirty="0"/>
          </a:p>
        </p:txBody>
      </p:sp>
      <p:sp>
        <p:nvSpPr>
          <p:cNvPr id="4" name="Slide Number Placeholder 3"/>
          <p:cNvSpPr>
            <a:spLocks noGrp="1"/>
          </p:cNvSpPr>
          <p:nvPr>
            <p:ph type="sldNum" sz="quarter" idx="10"/>
          </p:nvPr>
        </p:nvSpPr>
        <p:spPr/>
        <p:txBody>
          <a:bodyPr/>
          <a:lstStyle/>
          <a:p>
            <a:fld id="{5EA42227-D7D8-4035-85E9-EBEEECC80576}" type="slidenum">
              <a:rPr lang="sv-SE" smtClean="0"/>
              <a:pPr/>
              <a:t>96</a:t>
            </a:fld>
            <a:endParaRPr lang="sv-SE"/>
          </a:p>
        </p:txBody>
      </p:sp>
    </p:spTree>
    <p:extLst>
      <p:ext uri="{BB962C8B-B14F-4D97-AF65-F5344CB8AC3E}">
        <p14:creationId xmlns:p14="http://schemas.microsoft.com/office/powerpoint/2010/main" val="2407765898"/>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A311B59-13C5-EC90-4A9B-1BCFD9E8C687}" type="slidenum">
              <a:rPr/>
              <a:t>98</a:t>
            </a:fld>
            <a:endParaRPr/>
          </a:p>
        </p:txBody>
      </p:sp>
    </p:spTree>
    <p:extLst>
      <p:ext uri="{BB962C8B-B14F-4D97-AF65-F5344CB8AC3E}">
        <p14:creationId xmlns:p14="http://schemas.microsoft.com/office/powerpoint/2010/main" val="352092105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type="title" preserve="1"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592931" y="4038601"/>
            <a:ext cx="16306799" cy="2090736"/>
          </a:xfrm>
          <a:prstGeom prst="rect">
            <a:avLst/>
          </a:prstGeom>
        </p:spPr>
        <p:txBody>
          <a:bodyPr/>
          <a:lstStyle>
            <a:lvl1pPr>
              <a:defRPr b="1">
                <a:solidFill>
                  <a:schemeClr val="accent6">
                    <a:lumMod val="50000"/>
                  </a:schemeClr>
                </a:solidFill>
                <a:latin typeface="Trajan Pro"/>
              </a:defRPr>
            </a:lvl1pPr>
          </a:lstStyle>
          <a:p>
            <a:pPr>
              <a:defRPr/>
            </a:pPr>
            <a:r>
              <a:rPr lang="en-US"/>
              <a:t>Click to edit Master title style</a:t>
            </a:r>
            <a:endParaRPr lang="sv-SE"/>
          </a:p>
        </p:txBody>
      </p:sp>
      <p:sp>
        <p:nvSpPr>
          <p:cNvPr id="3" name="Subtitle 2"/>
          <p:cNvSpPr>
            <a:spLocks noGrp="1"/>
          </p:cNvSpPr>
          <p:nvPr>
            <p:ph type="subTitle" idx="1"/>
          </p:nvPr>
        </p:nvSpPr>
        <p:spPr bwMode="auto">
          <a:xfrm>
            <a:off x="2601464" y="6270626"/>
            <a:ext cx="12137337" cy="2492375"/>
          </a:xfrm>
        </p:spPr>
        <p:txBody>
          <a:bodyPr/>
          <a:lstStyle>
            <a:lvl1pPr marL="0" indent="0" algn="ctr">
              <a:spcBef>
                <a:spcPts val="0"/>
              </a:spcBef>
              <a:buNone/>
              <a:defRPr/>
            </a:lvl1pPr>
            <a:lvl2pPr marL="609630" indent="0" algn="ctr">
              <a:buNone/>
              <a:defRPr/>
            </a:lvl2pPr>
            <a:lvl3pPr marL="1219261" indent="0" algn="ctr">
              <a:buNone/>
              <a:defRPr/>
            </a:lvl3pPr>
            <a:lvl4pPr marL="1828891" indent="0" algn="ctr">
              <a:buNone/>
              <a:defRPr/>
            </a:lvl4pPr>
            <a:lvl5pPr marL="2438522" indent="0" algn="ctr">
              <a:buNone/>
              <a:defRPr/>
            </a:lvl5pPr>
            <a:lvl6pPr marL="3048151" indent="0" algn="ctr">
              <a:buNone/>
              <a:defRPr/>
            </a:lvl6pPr>
            <a:lvl7pPr marL="3657783" indent="0" algn="ctr">
              <a:buNone/>
              <a:defRPr/>
            </a:lvl7pPr>
            <a:lvl8pPr marL="4267413" indent="0" algn="ctr">
              <a:buNone/>
              <a:defRPr/>
            </a:lvl8pPr>
            <a:lvl9pPr marL="4877044" indent="0" algn="ctr">
              <a:buNone/>
              <a:defRPr/>
            </a:lvl9pPr>
          </a:lstStyle>
          <a:p>
            <a:pPr>
              <a:defRPr/>
            </a:pPr>
            <a:r>
              <a:rPr lang="en-US"/>
              <a:t>Click to edit Master subtitle style</a:t>
            </a:r>
            <a:endParaRPr lang="sv-SE"/>
          </a:p>
        </p:txBody>
      </p:sp>
      <p:pic>
        <p:nvPicPr>
          <p:cNvPr id="6" name="Picture 5"/>
          <p:cNvPicPr>
            <a:picLocks noChangeAspect="1"/>
          </p:cNvPicPr>
          <p:nvPr userDrawn="1"/>
        </p:nvPicPr>
        <p:blipFill>
          <a:blip r:embed="rId2"/>
          <a:stretch/>
        </p:blipFill>
        <p:spPr bwMode="auto">
          <a:xfrm>
            <a:off x="6917531" y="385348"/>
            <a:ext cx="2971800" cy="3447291"/>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preserve="1" userDrawn="1">
  <p:cSld name="Title and Content">
    <p:spTree>
      <p:nvGrpSpPr>
        <p:cNvPr id="1" name=""/>
        <p:cNvGrpSpPr/>
        <p:nvPr/>
      </p:nvGrpSpPr>
      <p:grpSpPr bwMode="auto">
        <a:xfrm>
          <a:off x="0" y="0"/>
          <a:ext cx="0" cy="0"/>
          <a:chOff x="0" y="0"/>
          <a:chExt cx="0" cy="0"/>
        </a:xfrm>
      </p:grpSpPr>
      <p:sp>
        <p:nvSpPr>
          <p:cNvPr id="3" name="Content Placeholder 2"/>
          <p:cNvSpPr>
            <a:spLocks noGrp="1"/>
          </p:cNvSpPr>
          <p:nvPr>
            <p:ph idx="1" hasCustomPrompt="1"/>
          </p:nvPr>
        </p:nvSpPr>
        <p:spPr bwMode="auto">
          <a:xfrm>
            <a:off x="440280" y="2616200"/>
            <a:ext cx="16391967" cy="5842000"/>
          </a:xfrm>
        </p:spPr>
        <p:txBody>
          <a:bodyPr anchor="t"/>
          <a:lstStyle>
            <a:lvl1pPr>
              <a:spcBef>
                <a:spcPts val="1600"/>
              </a:spcBef>
              <a:defRPr>
                <a:latin typeface="Arial"/>
                <a:cs typeface="Arial"/>
              </a:defRPr>
            </a:lvl1pPr>
            <a:lvl2pPr>
              <a:spcBef>
                <a:spcPts val="1600"/>
              </a:spcBef>
              <a:defRPr sz="4800">
                <a:latin typeface="Arial"/>
                <a:cs typeface="Arial"/>
              </a:defRPr>
            </a:lvl2pPr>
            <a:lvl3pPr>
              <a:spcBef>
                <a:spcPts val="1600"/>
              </a:spcBef>
              <a:defRPr sz="4250">
                <a:latin typeface="Arial"/>
                <a:cs typeface="Arial"/>
              </a:defRPr>
            </a:lvl3pPr>
            <a:lvl4pPr>
              <a:spcBef>
                <a:spcPts val="1600"/>
              </a:spcBef>
              <a:defRPr sz="3750">
                <a:latin typeface="Arial"/>
                <a:cs typeface="Arial"/>
              </a:defRPr>
            </a:lvl4pPr>
            <a:lvl5pPr>
              <a:spcBef>
                <a:spcPts val="1600"/>
              </a:spcBef>
              <a:defRPr sz="3750">
                <a:latin typeface="Arial"/>
                <a:cs typeface="Arial"/>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
        <p:nvSpPr>
          <p:cNvPr id="11" name="Rectangle 10"/>
          <p:cNvSpPr/>
          <p:nvPr userDrawn="1"/>
        </p:nvSpPr>
        <p:spPr bwMode="auto">
          <a:xfrm>
            <a:off x="237074" y="990600"/>
            <a:ext cx="16855532" cy="762000"/>
          </a:xfrm>
          <a:prstGeom prst="rect">
            <a:avLst/>
          </a:prstGeom>
          <a:gradFill>
            <a:gsLst>
              <a:gs pos="0">
                <a:srgbClr val="4C79AC"/>
              </a:gs>
              <a:gs pos="100000">
                <a:srgbClr val="70ABDE"/>
              </a:gs>
            </a:gsLst>
            <a:lin ang="16200000" scaled="1"/>
          </a:gradFill>
          <a:ln w="12700" cap="flat" cmpd="sng" algn="ctr">
            <a:noFill/>
            <a:prstDash val="solid"/>
            <a:round/>
            <a:headEnd type="none" w="med" len="med"/>
            <a:tailEnd type="none" w="med" len="med"/>
          </a:ln>
          <a:effectLst/>
        </p:spPr>
        <p:txBody>
          <a:bodyPr vert="horz" wrap="square" lIns="121924" tIns="60962" rIns="121924" bIns="60962" numCol="1" rtlCol="0" anchor="t" anchorCtr="0" compatLnSpc="1">
            <a:prstTxWarp prst="textNoShape">
              <a:avLst/>
            </a:prstTxWarp>
          </a:bodyPr>
          <a:lstStyle/>
          <a:p>
            <a:pPr marL="0" marR="0" indent="0" algn="ctr" defTabSz="1219261">
              <a:lnSpc>
                <a:spcPct val="100000"/>
              </a:lnSpc>
              <a:spcBef>
                <a:spcPts val="0"/>
              </a:spcBef>
              <a:spcAft>
                <a:spcPts val="0"/>
              </a:spcAft>
              <a:buClrTx/>
              <a:buSzTx/>
              <a:buFontTx/>
              <a:buNone/>
              <a:defRPr/>
            </a:pPr>
            <a:endParaRPr lang="en-US" sz="5600" b="0" i="0" u="none" strike="noStrike" cap="none">
              <a:ln>
                <a:noFill/>
              </a:ln>
              <a:solidFill>
                <a:srgbClr val="414141"/>
              </a:solidFill>
              <a:latin typeface="Gill Sans Light"/>
              <a:ea typeface="ヒラギノ角ゴ ProN W3"/>
              <a:cs typeface="ヒラギノ角ゴ ProN W3"/>
            </a:endParaRPr>
          </a:p>
        </p:txBody>
      </p:sp>
      <p:sp>
        <p:nvSpPr>
          <p:cNvPr id="9" name="Espace réservé du texte 3"/>
          <p:cNvSpPr>
            <a:spLocks noGrp="1"/>
          </p:cNvSpPr>
          <p:nvPr>
            <p:ph type="body" sz="quarter" idx="11" hasCustomPrompt="1"/>
          </p:nvPr>
        </p:nvSpPr>
        <p:spPr bwMode="auto">
          <a:xfrm>
            <a:off x="3109849" y="799591"/>
            <a:ext cx="13005197" cy="762000"/>
          </a:xfrm>
        </p:spPr>
        <p:txBody>
          <a:bodyPr/>
          <a:lstStyle>
            <a:lvl1pPr marL="0" indent="0">
              <a:buNone/>
              <a:defRPr lang="sv-SE" sz="6400">
                <a:solidFill>
                  <a:schemeClr val="bg1"/>
                </a:solidFill>
                <a:ea typeface="+mj-ea"/>
              </a:defRPr>
            </a:lvl1pPr>
            <a:lvl2pPr>
              <a:defRPr lang="fr-FR" sz="9600">
                <a:latin typeface="Gill Sans Light"/>
                <a:ea typeface="ヒラギノ角ゴ ProN W3"/>
                <a:cs typeface="ヒラギノ角ゴ ProN W3"/>
              </a:defRPr>
            </a:lvl2pPr>
            <a:lvl3pPr>
              <a:defRPr lang="fr-FR" sz="9600">
                <a:latin typeface="Gill Sans Light"/>
                <a:ea typeface="ヒラギノ角ゴ ProN W3"/>
                <a:cs typeface="ヒラギノ角ゴ ProN W3"/>
              </a:defRPr>
            </a:lvl3pPr>
            <a:lvl4pPr>
              <a:defRPr lang="fr-FR" sz="9600">
                <a:latin typeface="Gill Sans Light"/>
                <a:ea typeface="ヒラギノ角ゴ ProN W3"/>
                <a:cs typeface="ヒラギノ角ゴ ProN W3"/>
              </a:defRPr>
            </a:lvl4pPr>
            <a:lvl5pPr>
              <a:defRPr lang="fr-FR" sz="9600">
                <a:latin typeface="Gill Sans Light"/>
                <a:ea typeface="ヒラギノ角ゴ ProN W3"/>
                <a:cs typeface="ヒラギノ角ゴ ProN W3"/>
              </a:defRPr>
            </a:lvl5pPr>
          </a:lstStyle>
          <a:p>
            <a:pPr lvl="0" algn="ctr">
              <a:spcBef>
                <a:spcPts val="0"/>
              </a:spcBef>
              <a:defRPr/>
            </a:pPr>
            <a:r>
              <a:rPr lang="en-US"/>
              <a:t>Click to edit Master title style</a:t>
            </a:r>
            <a:endParaRPr lang="sv-SE"/>
          </a:p>
        </p:txBody>
      </p:sp>
      <p:pic>
        <p:nvPicPr>
          <p:cNvPr id="6" name="Picture 5"/>
          <p:cNvPicPr>
            <a:picLocks noChangeAspect="1"/>
          </p:cNvPicPr>
          <p:nvPr userDrawn="1"/>
        </p:nvPicPr>
        <p:blipFill>
          <a:blip r:embed="rId2"/>
          <a:stretch/>
        </p:blipFill>
        <p:spPr bwMode="auto">
          <a:xfrm>
            <a:off x="406400" y="164082"/>
            <a:ext cx="1752599" cy="2033018"/>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preserve="1"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369526" y="6267450"/>
            <a:ext cx="14738800" cy="1936750"/>
          </a:xfrm>
          <a:prstGeom prst="rect">
            <a:avLst/>
          </a:prstGeom>
        </p:spPr>
        <p:txBody>
          <a:bodyPr anchor="t"/>
          <a:lstStyle>
            <a:lvl1pPr algn="l">
              <a:defRPr sz="6400" b="1" cap="all">
                <a:solidFill>
                  <a:schemeClr val="accent6">
                    <a:lumMod val="50000"/>
                  </a:schemeClr>
                </a:solidFill>
                <a:latin typeface="Aharoni"/>
                <a:cs typeface="Aharoni"/>
              </a:defRPr>
            </a:lvl1pPr>
          </a:lstStyle>
          <a:p>
            <a:pPr>
              <a:defRPr/>
            </a:pPr>
            <a:r>
              <a:rPr lang="en-US"/>
              <a:t>Click to edit Master title style</a:t>
            </a:r>
            <a:endParaRPr lang="sv-SE"/>
          </a:p>
        </p:txBody>
      </p:sp>
      <p:sp>
        <p:nvSpPr>
          <p:cNvPr id="3" name="Text Placeholder 2"/>
          <p:cNvSpPr>
            <a:spLocks noGrp="1"/>
          </p:cNvSpPr>
          <p:nvPr>
            <p:ph type="body" idx="1"/>
          </p:nvPr>
        </p:nvSpPr>
        <p:spPr bwMode="auto">
          <a:xfrm>
            <a:off x="1369526" y="4133850"/>
            <a:ext cx="14738800" cy="2133600"/>
          </a:xfrm>
        </p:spPr>
        <p:txBody>
          <a:bodyPr anchor="b"/>
          <a:lstStyle>
            <a:lvl1pPr marL="0" indent="0">
              <a:buNone/>
              <a:defRPr sz="2650"/>
            </a:lvl1pPr>
            <a:lvl2pPr marL="609630" indent="0">
              <a:buNone/>
              <a:defRPr sz="2400"/>
            </a:lvl2pPr>
            <a:lvl3pPr marL="1219261" indent="0">
              <a:buNone/>
              <a:defRPr sz="2150"/>
            </a:lvl3pPr>
            <a:lvl4pPr marL="1828891" indent="0">
              <a:buNone/>
              <a:defRPr sz="1850"/>
            </a:lvl4pPr>
            <a:lvl5pPr marL="2438522" indent="0">
              <a:buNone/>
              <a:defRPr sz="1850"/>
            </a:lvl5pPr>
            <a:lvl6pPr marL="3048151" indent="0">
              <a:buNone/>
              <a:defRPr sz="1850"/>
            </a:lvl6pPr>
            <a:lvl7pPr marL="3657783" indent="0">
              <a:buNone/>
              <a:defRPr sz="1850"/>
            </a:lvl7pPr>
            <a:lvl8pPr marL="4267413" indent="0">
              <a:buNone/>
              <a:defRPr sz="1850"/>
            </a:lvl8pPr>
            <a:lvl9pPr marL="4877044" indent="0">
              <a:buNone/>
              <a:defRPr sz="1850"/>
            </a:lvl9pPr>
          </a:lstStyle>
          <a:p>
            <a:pPr lvl="0">
              <a:defRPr/>
            </a:pPr>
            <a:r>
              <a:rPr lang="en-US"/>
              <a:t>Click to edit Master text styles</a:t>
            </a:r>
            <a:endParaRPr/>
          </a:p>
        </p:txBody>
      </p:sp>
      <p:sp>
        <p:nvSpPr>
          <p:cNvPr id="10" name="Rectangle 9"/>
          <p:cNvSpPr/>
          <p:nvPr userDrawn="1"/>
        </p:nvSpPr>
        <p:spPr bwMode="auto">
          <a:xfrm>
            <a:off x="237074" y="990600"/>
            <a:ext cx="16855532" cy="762000"/>
          </a:xfrm>
          <a:prstGeom prst="rect">
            <a:avLst/>
          </a:prstGeom>
          <a:gradFill>
            <a:gsLst>
              <a:gs pos="0">
                <a:srgbClr val="4C79AC"/>
              </a:gs>
              <a:gs pos="100000">
                <a:srgbClr val="70ABDE"/>
              </a:gs>
            </a:gsLst>
            <a:lin ang="16200000" scaled="1"/>
          </a:gradFill>
          <a:ln w="12700" cap="flat" cmpd="sng" algn="ctr">
            <a:noFill/>
            <a:prstDash val="solid"/>
            <a:round/>
            <a:headEnd type="none" w="med" len="med"/>
            <a:tailEnd type="none" w="med" len="med"/>
          </a:ln>
          <a:effectLst/>
        </p:spPr>
        <p:txBody>
          <a:bodyPr vert="horz" wrap="square" lIns="121924" tIns="60962" rIns="121924" bIns="60962" numCol="1" rtlCol="0" anchor="t" anchorCtr="0" compatLnSpc="1">
            <a:prstTxWarp prst="textNoShape">
              <a:avLst/>
            </a:prstTxWarp>
          </a:bodyPr>
          <a:lstStyle/>
          <a:p>
            <a:pPr marL="0" marR="0" indent="0" algn="ctr" defTabSz="1219261">
              <a:lnSpc>
                <a:spcPct val="100000"/>
              </a:lnSpc>
              <a:spcBef>
                <a:spcPts val="0"/>
              </a:spcBef>
              <a:spcAft>
                <a:spcPts val="0"/>
              </a:spcAft>
              <a:buClrTx/>
              <a:buSzTx/>
              <a:buFontTx/>
              <a:buNone/>
              <a:defRPr/>
            </a:pPr>
            <a:endParaRPr lang="en-US" sz="5600" b="0" i="0" u="none" strike="noStrike" cap="none">
              <a:ln>
                <a:noFill/>
              </a:ln>
              <a:solidFill>
                <a:srgbClr val="414141"/>
              </a:solidFill>
              <a:latin typeface="Gill Sans Light"/>
              <a:ea typeface="ヒラギノ角ゴ ProN W3"/>
              <a:cs typeface="ヒラギノ角ゴ ProN W3"/>
            </a:endParaRPr>
          </a:p>
        </p:txBody>
      </p:sp>
      <p:sp>
        <p:nvSpPr>
          <p:cNvPr id="12" name="Espace réservé du texte 3"/>
          <p:cNvSpPr>
            <a:spLocks noGrp="1"/>
          </p:cNvSpPr>
          <p:nvPr>
            <p:ph type="body" sz="quarter" idx="11" hasCustomPrompt="1"/>
          </p:nvPr>
        </p:nvSpPr>
        <p:spPr bwMode="auto">
          <a:xfrm>
            <a:off x="3183564" y="838200"/>
            <a:ext cx="13005197" cy="762000"/>
          </a:xfrm>
        </p:spPr>
        <p:txBody>
          <a:bodyPr/>
          <a:lstStyle>
            <a:lvl1pPr marL="0" indent="0">
              <a:buNone/>
              <a:defRPr lang="sv-SE" sz="6400">
                <a:solidFill>
                  <a:schemeClr val="bg1"/>
                </a:solidFill>
                <a:ea typeface="+mj-ea"/>
              </a:defRPr>
            </a:lvl1pPr>
            <a:lvl2pPr>
              <a:defRPr lang="fr-FR" sz="9600">
                <a:latin typeface="Gill Sans Light"/>
                <a:ea typeface="ヒラギノ角ゴ ProN W3"/>
                <a:cs typeface="ヒラギノ角ゴ ProN W3"/>
              </a:defRPr>
            </a:lvl2pPr>
            <a:lvl3pPr>
              <a:defRPr lang="fr-FR" sz="9600">
                <a:latin typeface="Gill Sans Light"/>
                <a:ea typeface="ヒラギノ角ゴ ProN W3"/>
                <a:cs typeface="ヒラギノ角ゴ ProN W3"/>
              </a:defRPr>
            </a:lvl3pPr>
            <a:lvl4pPr>
              <a:defRPr lang="fr-FR" sz="9600">
                <a:latin typeface="Gill Sans Light"/>
                <a:ea typeface="ヒラギノ角ゴ ProN W3"/>
                <a:cs typeface="ヒラギノ角ゴ ProN W3"/>
              </a:defRPr>
            </a:lvl4pPr>
            <a:lvl5pPr>
              <a:defRPr lang="fr-FR" sz="9600">
                <a:latin typeface="Gill Sans Light"/>
                <a:ea typeface="ヒラギノ角ゴ ProN W3"/>
                <a:cs typeface="ヒラギノ角ゴ ProN W3"/>
              </a:defRPr>
            </a:lvl5pPr>
          </a:lstStyle>
          <a:p>
            <a:pPr lvl="0" algn="ctr">
              <a:spcBef>
                <a:spcPts val="0"/>
              </a:spcBef>
              <a:defRPr/>
            </a:pPr>
            <a:r>
              <a:rPr lang="en-US"/>
              <a:t>Click to edit Master title style</a:t>
            </a:r>
            <a:endParaRPr lang="sv-SE"/>
          </a:p>
        </p:txBody>
      </p:sp>
      <p:pic>
        <p:nvPicPr>
          <p:cNvPr id="7" name="Picture 6"/>
          <p:cNvPicPr>
            <a:picLocks noChangeAspect="1"/>
          </p:cNvPicPr>
          <p:nvPr userDrawn="1"/>
        </p:nvPicPr>
        <p:blipFill>
          <a:blip r:embed="rId2"/>
          <a:stretch/>
        </p:blipFill>
        <p:spPr bwMode="auto">
          <a:xfrm>
            <a:off x="406400" y="164082"/>
            <a:ext cx="1752599" cy="2033018"/>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Two Content">
    <p:spTree>
      <p:nvGrpSpPr>
        <p:cNvPr id="1" name=""/>
        <p:cNvGrpSpPr/>
        <p:nvPr/>
      </p:nvGrpSpPr>
      <p:grpSpPr bwMode="auto">
        <a:xfrm>
          <a:off x="0" y="0"/>
          <a:ext cx="0" cy="0"/>
          <a:chOff x="0" y="0"/>
          <a:chExt cx="0" cy="0"/>
        </a:xfrm>
      </p:grpSpPr>
      <p:sp>
        <p:nvSpPr>
          <p:cNvPr id="3" name="Content Placeholder 2"/>
          <p:cNvSpPr>
            <a:spLocks noGrp="1"/>
          </p:cNvSpPr>
          <p:nvPr>
            <p:ph sz="half" idx="1" hasCustomPrompt="1"/>
          </p:nvPr>
        </p:nvSpPr>
        <p:spPr bwMode="auto">
          <a:xfrm>
            <a:off x="474148" y="2590800"/>
            <a:ext cx="8094381" cy="6438899"/>
          </a:xfrm>
        </p:spPr>
        <p:txBody>
          <a:bodyPr anchor="t"/>
          <a:lstStyle>
            <a:lvl1pPr>
              <a:defRPr sz="3750"/>
            </a:lvl1pPr>
            <a:lvl2pPr>
              <a:defRPr sz="3200"/>
            </a:lvl2pPr>
            <a:lvl3pPr>
              <a:defRPr sz="2650"/>
            </a:lvl3pPr>
            <a:lvl4pPr>
              <a:defRPr sz="2400"/>
            </a:lvl4pPr>
            <a:lvl5pPr>
              <a:defRPr sz="2400"/>
            </a:lvl5pPr>
            <a:lvl6pPr>
              <a:defRPr sz="2400"/>
            </a:lvl6pPr>
            <a:lvl7pPr>
              <a:defRPr sz="2400"/>
            </a:lvl7pPr>
            <a:lvl8pPr>
              <a:defRPr sz="2400"/>
            </a:lvl8pPr>
            <a:lvl9pPr>
              <a:defRPr sz="24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
        <p:nvSpPr>
          <p:cNvPr id="4" name="Content Placeholder 3"/>
          <p:cNvSpPr>
            <a:spLocks noGrp="1"/>
          </p:cNvSpPr>
          <p:nvPr>
            <p:ph sz="half" idx="2" hasCustomPrompt="1"/>
          </p:nvPr>
        </p:nvSpPr>
        <p:spPr bwMode="auto">
          <a:xfrm>
            <a:off x="8771734" y="2590800"/>
            <a:ext cx="8094381" cy="6438899"/>
          </a:xfrm>
        </p:spPr>
        <p:txBody>
          <a:bodyPr anchor="t"/>
          <a:lstStyle>
            <a:lvl1pPr>
              <a:defRPr sz="3750"/>
            </a:lvl1pPr>
            <a:lvl2pPr>
              <a:defRPr sz="3200"/>
            </a:lvl2pPr>
            <a:lvl3pPr>
              <a:defRPr sz="2650"/>
            </a:lvl3pPr>
            <a:lvl4pPr>
              <a:defRPr sz="2400"/>
            </a:lvl4pPr>
            <a:lvl5pPr>
              <a:defRPr sz="2400"/>
            </a:lvl5pPr>
            <a:lvl6pPr>
              <a:defRPr sz="2400"/>
            </a:lvl6pPr>
            <a:lvl7pPr>
              <a:defRPr sz="2400"/>
            </a:lvl7pPr>
            <a:lvl8pPr>
              <a:defRPr sz="2400"/>
            </a:lvl8pPr>
            <a:lvl9pPr>
              <a:defRPr sz="24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
        <p:nvSpPr>
          <p:cNvPr id="7" name="Rectangle 6"/>
          <p:cNvSpPr/>
          <p:nvPr userDrawn="1"/>
        </p:nvSpPr>
        <p:spPr bwMode="auto">
          <a:xfrm>
            <a:off x="237074" y="990600"/>
            <a:ext cx="16855532" cy="762000"/>
          </a:xfrm>
          <a:prstGeom prst="rect">
            <a:avLst/>
          </a:prstGeom>
          <a:gradFill>
            <a:gsLst>
              <a:gs pos="0">
                <a:srgbClr val="4C79AC"/>
              </a:gs>
              <a:gs pos="100000">
                <a:srgbClr val="70ABDE"/>
              </a:gs>
            </a:gsLst>
            <a:lin ang="16200000" scaled="1"/>
          </a:gradFill>
          <a:ln w="12700" cap="flat" cmpd="sng" algn="ctr">
            <a:noFill/>
            <a:prstDash val="solid"/>
            <a:round/>
            <a:headEnd type="none" w="med" len="med"/>
            <a:tailEnd type="none" w="med" len="med"/>
          </a:ln>
          <a:effectLst/>
        </p:spPr>
        <p:txBody>
          <a:bodyPr vert="horz" wrap="square" lIns="121924" tIns="60962" rIns="121924" bIns="60962" numCol="1" rtlCol="0" anchor="t" anchorCtr="0" compatLnSpc="1">
            <a:prstTxWarp prst="textNoShape">
              <a:avLst/>
            </a:prstTxWarp>
          </a:bodyPr>
          <a:lstStyle/>
          <a:p>
            <a:pPr marL="0" marR="0" indent="0" algn="ctr" defTabSz="1219261">
              <a:lnSpc>
                <a:spcPct val="100000"/>
              </a:lnSpc>
              <a:spcBef>
                <a:spcPts val="0"/>
              </a:spcBef>
              <a:spcAft>
                <a:spcPts val="0"/>
              </a:spcAft>
              <a:buClrTx/>
              <a:buSzTx/>
              <a:buFontTx/>
              <a:buNone/>
              <a:defRPr/>
            </a:pPr>
            <a:endParaRPr lang="en-US" sz="5600" b="0" i="0" u="none" strike="noStrike" cap="none">
              <a:ln>
                <a:noFill/>
              </a:ln>
              <a:solidFill>
                <a:srgbClr val="414141"/>
              </a:solidFill>
              <a:latin typeface="Gill Sans Light"/>
              <a:ea typeface="ヒラギノ角ゴ ProN W3"/>
              <a:cs typeface="ヒラギノ角ゴ ProN W3"/>
            </a:endParaRPr>
          </a:p>
        </p:txBody>
      </p:sp>
      <p:sp>
        <p:nvSpPr>
          <p:cNvPr id="9" name="Espace réservé du texte 3"/>
          <p:cNvSpPr>
            <a:spLocks noGrp="1"/>
          </p:cNvSpPr>
          <p:nvPr>
            <p:ph type="body" sz="quarter" idx="11" hasCustomPrompt="1"/>
          </p:nvPr>
        </p:nvSpPr>
        <p:spPr bwMode="auto">
          <a:xfrm>
            <a:off x="3183564" y="838200"/>
            <a:ext cx="13005197" cy="762000"/>
          </a:xfrm>
        </p:spPr>
        <p:txBody>
          <a:bodyPr/>
          <a:lstStyle>
            <a:lvl1pPr marL="0" indent="0">
              <a:buNone/>
              <a:defRPr lang="sv-SE" sz="6400">
                <a:solidFill>
                  <a:schemeClr val="bg1"/>
                </a:solidFill>
                <a:ea typeface="+mj-ea"/>
              </a:defRPr>
            </a:lvl1pPr>
            <a:lvl2pPr>
              <a:defRPr lang="fr-FR" sz="9600">
                <a:latin typeface="Gill Sans Light"/>
                <a:ea typeface="ヒラギノ角ゴ ProN W3"/>
                <a:cs typeface="ヒラギノ角ゴ ProN W3"/>
              </a:defRPr>
            </a:lvl2pPr>
            <a:lvl3pPr>
              <a:defRPr lang="fr-FR" sz="9600">
                <a:latin typeface="Gill Sans Light"/>
                <a:ea typeface="ヒラギノ角ゴ ProN W3"/>
                <a:cs typeface="ヒラギノ角ゴ ProN W3"/>
              </a:defRPr>
            </a:lvl3pPr>
            <a:lvl4pPr>
              <a:defRPr lang="fr-FR" sz="9600">
                <a:latin typeface="Gill Sans Light"/>
                <a:ea typeface="ヒラギノ角ゴ ProN W3"/>
                <a:cs typeface="ヒラギノ角ゴ ProN W3"/>
              </a:defRPr>
            </a:lvl4pPr>
            <a:lvl5pPr>
              <a:defRPr lang="fr-FR" sz="9600">
                <a:latin typeface="Gill Sans Light"/>
                <a:ea typeface="ヒラギノ角ゴ ProN W3"/>
                <a:cs typeface="ヒラギノ角ゴ ProN W3"/>
              </a:defRPr>
            </a:lvl5pPr>
          </a:lstStyle>
          <a:p>
            <a:pPr lvl="0" algn="ctr">
              <a:spcBef>
                <a:spcPts val="0"/>
              </a:spcBef>
              <a:defRPr/>
            </a:pPr>
            <a:r>
              <a:rPr lang="en-US"/>
              <a:t>Click to edit Master title style</a:t>
            </a:r>
            <a:endParaRPr lang="sv-SE"/>
          </a:p>
        </p:txBody>
      </p:sp>
      <p:pic>
        <p:nvPicPr>
          <p:cNvPr id="8" name="Picture 7"/>
          <p:cNvPicPr>
            <a:picLocks noChangeAspect="1"/>
          </p:cNvPicPr>
          <p:nvPr userDrawn="1"/>
        </p:nvPicPr>
        <p:blipFill>
          <a:blip r:embed="rId2"/>
          <a:stretch/>
        </p:blipFill>
        <p:spPr bwMode="auto">
          <a:xfrm>
            <a:off x="406400" y="164082"/>
            <a:ext cx="1752599" cy="2033018"/>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Comparison">
    <p:spTree>
      <p:nvGrpSpPr>
        <p:cNvPr id="1" name=""/>
        <p:cNvGrpSpPr/>
        <p:nvPr/>
      </p:nvGrpSpPr>
      <p:grpSpPr bwMode="auto">
        <a:xfrm>
          <a:off x="0" y="0"/>
          <a:ext cx="0" cy="0"/>
          <a:chOff x="0" y="0"/>
          <a:chExt cx="0" cy="0"/>
        </a:xfrm>
      </p:grpSpPr>
      <p:sp>
        <p:nvSpPr>
          <p:cNvPr id="3" name="Text Placeholder 2"/>
          <p:cNvSpPr>
            <a:spLocks noGrp="1"/>
          </p:cNvSpPr>
          <p:nvPr>
            <p:ph type="body" idx="1"/>
          </p:nvPr>
        </p:nvSpPr>
        <p:spPr bwMode="auto">
          <a:xfrm>
            <a:off x="867861" y="2182814"/>
            <a:ext cx="7660451" cy="909637"/>
          </a:xfrm>
        </p:spPr>
        <p:txBody>
          <a:bodyPr anchor="b"/>
          <a:lstStyle>
            <a:lvl1pPr marL="0" indent="0">
              <a:buNone/>
              <a:defRPr sz="3200" b="1"/>
            </a:lvl1pPr>
            <a:lvl2pPr marL="609630" indent="0">
              <a:buNone/>
              <a:defRPr sz="2650" b="1"/>
            </a:lvl2pPr>
            <a:lvl3pPr marL="1219261" indent="0">
              <a:buNone/>
              <a:defRPr sz="2400" b="1"/>
            </a:lvl3pPr>
            <a:lvl4pPr marL="1828891" indent="0">
              <a:buNone/>
              <a:defRPr sz="2150" b="1"/>
            </a:lvl4pPr>
            <a:lvl5pPr marL="2438522" indent="0">
              <a:buNone/>
              <a:defRPr sz="2150" b="1"/>
            </a:lvl5pPr>
            <a:lvl6pPr marL="3048151" indent="0">
              <a:buNone/>
              <a:defRPr sz="2150" b="1"/>
            </a:lvl6pPr>
            <a:lvl7pPr marL="3657783" indent="0">
              <a:buNone/>
              <a:defRPr sz="2150" b="1"/>
            </a:lvl7pPr>
            <a:lvl8pPr marL="4267413" indent="0">
              <a:buNone/>
              <a:defRPr sz="2150" b="1"/>
            </a:lvl8pPr>
            <a:lvl9pPr marL="4877044" indent="0">
              <a:buNone/>
              <a:defRPr sz="2150" b="1"/>
            </a:lvl9pPr>
          </a:lstStyle>
          <a:p>
            <a:pPr lvl="0">
              <a:defRPr/>
            </a:pPr>
            <a:r>
              <a:rPr lang="en-US"/>
              <a:t>Click to edit Master text styles</a:t>
            </a:r>
            <a:endParaRPr/>
          </a:p>
        </p:txBody>
      </p:sp>
      <p:sp>
        <p:nvSpPr>
          <p:cNvPr id="4" name="Content Placeholder 3"/>
          <p:cNvSpPr>
            <a:spLocks noGrp="1"/>
          </p:cNvSpPr>
          <p:nvPr>
            <p:ph sz="half" idx="2" hasCustomPrompt="1"/>
          </p:nvPr>
        </p:nvSpPr>
        <p:spPr bwMode="auto">
          <a:xfrm>
            <a:off x="867861" y="3092450"/>
            <a:ext cx="7660451" cy="5619750"/>
          </a:xfrm>
        </p:spPr>
        <p:txBody>
          <a:bodyPr anchor="t"/>
          <a:lstStyle>
            <a:lvl1pPr>
              <a:defRPr sz="3200">
                <a:latin typeface="Arial"/>
                <a:cs typeface="Arial"/>
              </a:defRPr>
            </a:lvl1pPr>
            <a:lvl2pPr>
              <a:defRPr sz="2650">
                <a:latin typeface="Arial"/>
                <a:cs typeface="Arial"/>
              </a:defRPr>
            </a:lvl2pPr>
            <a:lvl3pPr>
              <a:defRPr sz="2400">
                <a:latin typeface="Arial"/>
                <a:cs typeface="Arial"/>
              </a:defRPr>
            </a:lvl3pPr>
            <a:lvl4pPr>
              <a:defRPr sz="2150">
                <a:latin typeface="Arial"/>
                <a:cs typeface="Arial"/>
              </a:defRPr>
            </a:lvl4pPr>
            <a:lvl5pPr>
              <a:defRPr sz="2150">
                <a:latin typeface="Arial"/>
                <a:cs typeface="Arial"/>
              </a:defRPr>
            </a:lvl5pPr>
            <a:lvl6pPr>
              <a:defRPr sz="2150"/>
            </a:lvl6pPr>
            <a:lvl7pPr>
              <a:defRPr sz="2150"/>
            </a:lvl7pPr>
            <a:lvl8pPr>
              <a:defRPr sz="2150"/>
            </a:lvl8pPr>
            <a:lvl9pPr>
              <a:defRPr sz="215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
        <p:nvSpPr>
          <p:cNvPr id="5" name="Text Placeholder 4"/>
          <p:cNvSpPr>
            <a:spLocks noGrp="1"/>
          </p:cNvSpPr>
          <p:nvPr>
            <p:ph type="body" sz="quarter" idx="3"/>
          </p:nvPr>
        </p:nvSpPr>
        <p:spPr bwMode="auto">
          <a:xfrm>
            <a:off x="8807721" y="2182814"/>
            <a:ext cx="7664683" cy="909637"/>
          </a:xfrm>
        </p:spPr>
        <p:txBody>
          <a:bodyPr anchor="b"/>
          <a:lstStyle>
            <a:lvl1pPr marL="0" indent="0">
              <a:buNone/>
              <a:defRPr sz="3200" b="1"/>
            </a:lvl1pPr>
            <a:lvl2pPr marL="609630" indent="0">
              <a:buNone/>
              <a:defRPr sz="2650" b="1"/>
            </a:lvl2pPr>
            <a:lvl3pPr marL="1219261" indent="0">
              <a:buNone/>
              <a:defRPr sz="2400" b="1"/>
            </a:lvl3pPr>
            <a:lvl4pPr marL="1828891" indent="0">
              <a:buNone/>
              <a:defRPr sz="2150" b="1"/>
            </a:lvl4pPr>
            <a:lvl5pPr marL="2438522" indent="0">
              <a:buNone/>
              <a:defRPr sz="2150" b="1"/>
            </a:lvl5pPr>
            <a:lvl6pPr marL="3048151" indent="0">
              <a:buNone/>
              <a:defRPr sz="2150" b="1"/>
            </a:lvl6pPr>
            <a:lvl7pPr marL="3657783" indent="0">
              <a:buNone/>
              <a:defRPr sz="2150" b="1"/>
            </a:lvl7pPr>
            <a:lvl8pPr marL="4267413" indent="0">
              <a:buNone/>
              <a:defRPr sz="2150" b="1"/>
            </a:lvl8pPr>
            <a:lvl9pPr marL="4877044" indent="0">
              <a:buNone/>
              <a:defRPr sz="2150" b="1"/>
            </a:lvl9pPr>
          </a:lstStyle>
          <a:p>
            <a:pPr lvl="0">
              <a:defRPr/>
            </a:pPr>
            <a:r>
              <a:rPr lang="en-US"/>
              <a:t>Click to edit Master text styles</a:t>
            </a:r>
            <a:endParaRPr/>
          </a:p>
        </p:txBody>
      </p:sp>
      <p:sp>
        <p:nvSpPr>
          <p:cNvPr id="6" name="Content Placeholder 5"/>
          <p:cNvSpPr>
            <a:spLocks noGrp="1"/>
          </p:cNvSpPr>
          <p:nvPr>
            <p:ph sz="quarter" idx="4"/>
          </p:nvPr>
        </p:nvSpPr>
        <p:spPr bwMode="auto">
          <a:xfrm>
            <a:off x="8807721" y="3092450"/>
            <a:ext cx="7664683" cy="5619750"/>
          </a:xfrm>
        </p:spPr>
        <p:txBody>
          <a:bodyPr/>
          <a:lstStyle>
            <a:lvl1pPr>
              <a:defRPr sz="3200"/>
            </a:lvl1pPr>
            <a:lvl2pPr>
              <a:defRPr sz="2650"/>
            </a:lvl2pPr>
            <a:lvl3pPr>
              <a:defRPr sz="2400"/>
            </a:lvl3pPr>
            <a:lvl4pPr>
              <a:defRPr sz="2150"/>
            </a:lvl4pPr>
            <a:lvl5pPr>
              <a:defRPr sz="2150"/>
            </a:lvl5pPr>
            <a:lvl6pPr>
              <a:defRPr sz="2150"/>
            </a:lvl6pPr>
            <a:lvl7pPr>
              <a:defRPr sz="2150"/>
            </a:lvl7pPr>
            <a:lvl8pPr>
              <a:defRPr sz="2150"/>
            </a:lvl8pPr>
            <a:lvl9pPr>
              <a:defRPr sz="215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
        <p:nvSpPr>
          <p:cNvPr id="9" name="Rectangle 8"/>
          <p:cNvSpPr/>
          <p:nvPr userDrawn="1"/>
        </p:nvSpPr>
        <p:spPr bwMode="auto">
          <a:xfrm>
            <a:off x="237074" y="990600"/>
            <a:ext cx="16855532" cy="762000"/>
          </a:xfrm>
          <a:prstGeom prst="rect">
            <a:avLst/>
          </a:prstGeom>
          <a:gradFill>
            <a:gsLst>
              <a:gs pos="0">
                <a:srgbClr val="4C79AC"/>
              </a:gs>
              <a:gs pos="100000">
                <a:srgbClr val="70ABDE"/>
              </a:gs>
            </a:gsLst>
            <a:lin ang="16200000" scaled="1"/>
          </a:gradFill>
          <a:ln w="12700" cap="flat" cmpd="sng" algn="ctr">
            <a:noFill/>
            <a:prstDash val="solid"/>
            <a:round/>
            <a:headEnd type="none" w="med" len="med"/>
            <a:tailEnd type="none" w="med" len="med"/>
          </a:ln>
          <a:effectLst/>
        </p:spPr>
        <p:txBody>
          <a:bodyPr vert="horz" wrap="square" lIns="121924" tIns="60962" rIns="121924" bIns="60962" numCol="1" rtlCol="0" anchor="t" anchorCtr="0" compatLnSpc="1">
            <a:prstTxWarp prst="textNoShape">
              <a:avLst/>
            </a:prstTxWarp>
          </a:bodyPr>
          <a:lstStyle/>
          <a:p>
            <a:pPr marL="0" marR="0" indent="0" algn="ctr" defTabSz="1219261">
              <a:lnSpc>
                <a:spcPct val="100000"/>
              </a:lnSpc>
              <a:spcBef>
                <a:spcPts val="0"/>
              </a:spcBef>
              <a:spcAft>
                <a:spcPts val="0"/>
              </a:spcAft>
              <a:buClrTx/>
              <a:buSzTx/>
              <a:buFontTx/>
              <a:buNone/>
              <a:defRPr/>
            </a:pPr>
            <a:endParaRPr lang="en-US" sz="5600" b="0" i="0" u="none" strike="noStrike" cap="none">
              <a:ln>
                <a:noFill/>
              </a:ln>
              <a:solidFill>
                <a:srgbClr val="414141"/>
              </a:solidFill>
              <a:latin typeface="Gill Sans Light"/>
              <a:ea typeface="ヒラギノ角ゴ ProN W3"/>
              <a:cs typeface="ヒラギノ角ゴ ProN W3"/>
            </a:endParaRPr>
          </a:p>
        </p:txBody>
      </p:sp>
      <p:sp>
        <p:nvSpPr>
          <p:cNvPr id="11" name="Espace réservé du texte 3"/>
          <p:cNvSpPr>
            <a:spLocks noGrp="1"/>
          </p:cNvSpPr>
          <p:nvPr>
            <p:ph type="body" sz="quarter" idx="11" hasCustomPrompt="1"/>
          </p:nvPr>
        </p:nvSpPr>
        <p:spPr bwMode="auto">
          <a:xfrm>
            <a:off x="3183564" y="838200"/>
            <a:ext cx="13005197" cy="762000"/>
          </a:xfrm>
        </p:spPr>
        <p:txBody>
          <a:bodyPr/>
          <a:lstStyle>
            <a:lvl1pPr marL="0" indent="0">
              <a:buNone/>
              <a:defRPr lang="sv-SE" sz="6400">
                <a:solidFill>
                  <a:schemeClr val="bg1"/>
                </a:solidFill>
                <a:ea typeface="+mj-ea"/>
              </a:defRPr>
            </a:lvl1pPr>
            <a:lvl2pPr>
              <a:defRPr lang="fr-FR" sz="9600">
                <a:latin typeface="Gill Sans Light"/>
                <a:ea typeface="ヒラギノ角ゴ ProN W3"/>
                <a:cs typeface="ヒラギノ角ゴ ProN W3"/>
              </a:defRPr>
            </a:lvl2pPr>
            <a:lvl3pPr>
              <a:defRPr lang="fr-FR" sz="9600">
                <a:latin typeface="Gill Sans Light"/>
                <a:ea typeface="ヒラギノ角ゴ ProN W3"/>
                <a:cs typeface="ヒラギノ角ゴ ProN W3"/>
              </a:defRPr>
            </a:lvl3pPr>
            <a:lvl4pPr>
              <a:defRPr lang="fr-FR" sz="9600">
                <a:latin typeface="Gill Sans Light"/>
                <a:ea typeface="ヒラギノ角ゴ ProN W3"/>
                <a:cs typeface="ヒラギノ角ゴ ProN W3"/>
              </a:defRPr>
            </a:lvl4pPr>
            <a:lvl5pPr>
              <a:defRPr lang="fr-FR" sz="9600">
                <a:latin typeface="Gill Sans Light"/>
                <a:ea typeface="ヒラギノ角ゴ ProN W3"/>
                <a:cs typeface="ヒラギノ角ゴ ProN W3"/>
              </a:defRPr>
            </a:lvl5pPr>
          </a:lstStyle>
          <a:p>
            <a:pPr lvl="0" algn="ctr">
              <a:spcBef>
                <a:spcPts val="0"/>
              </a:spcBef>
              <a:defRPr/>
            </a:pPr>
            <a:r>
              <a:rPr lang="en-US"/>
              <a:t>Click to edit Master title style</a:t>
            </a:r>
            <a:endParaRPr lang="sv-SE"/>
          </a:p>
        </p:txBody>
      </p:sp>
      <p:pic>
        <p:nvPicPr>
          <p:cNvPr id="10" name="Picture 9"/>
          <p:cNvPicPr>
            <a:picLocks noChangeAspect="1"/>
          </p:cNvPicPr>
          <p:nvPr userDrawn="1"/>
        </p:nvPicPr>
        <p:blipFill>
          <a:blip r:embed="rId2"/>
          <a:stretch/>
        </p:blipFill>
        <p:spPr bwMode="auto">
          <a:xfrm>
            <a:off x="406400" y="164082"/>
            <a:ext cx="1752599" cy="2033018"/>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preserve="1" userDrawn="1">
  <p:cSld name="Title Only">
    <p:spTree>
      <p:nvGrpSpPr>
        <p:cNvPr id="1" name=""/>
        <p:cNvGrpSpPr/>
        <p:nvPr/>
      </p:nvGrpSpPr>
      <p:grpSpPr bwMode="auto">
        <a:xfrm>
          <a:off x="0" y="0"/>
          <a:ext cx="0" cy="0"/>
          <a:chOff x="0" y="0"/>
          <a:chExt cx="0" cy="0"/>
        </a:xfrm>
      </p:grpSpPr>
      <p:sp>
        <p:nvSpPr>
          <p:cNvPr id="5" name="Rectangle 4"/>
          <p:cNvSpPr/>
          <p:nvPr userDrawn="1"/>
        </p:nvSpPr>
        <p:spPr bwMode="auto">
          <a:xfrm>
            <a:off x="237074" y="990600"/>
            <a:ext cx="16855532" cy="762000"/>
          </a:xfrm>
          <a:prstGeom prst="rect">
            <a:avLst/>
          </a:prstGeom>
          <a:gradFill>
            <a:gsLst>
              <a:gs pos="0">
                <a:srgbClr val="4C79AC"/>
              </a:gs>
              <a:gs pos="100000">
                <a:srgbClr val="70ABDE"/>
              </a:gs>
            </a:gsLst>
            <a:lin ang="16200000" scaled="1"/>
          </a:gradFill>
          <a:ln w="12700" cap="flat" cmpd="sng" algn="ctr">
            <a:noFill/>
            <a:prstDash val="solid"/>
            <a:round/>
            <a:headEnd type="none" w="med" len="med"/>
            <a:tailEnd type="none" w="med" len="med"/>
          </a:ln>
          <a:effectLst/>
        </p:spPr>
        <p:txBody>
          <a:bodyPr vert="horz" wrap="square" lIns="121924" tIns="60962" rIns="121924" bIns="60962" numCol="1" rtlCol="0" anchor="t" anchorCtr="0" compatLnSpc="1">
            <a:prstTxWarp prst="textNoShape">
              <a:avLst/>
            </a:prstTxWarp>
          </a:bodyPr>
          <a:lstStyle/>
          <a:p>
            <a:pPr marL="0" marR="0" indent="0" algn="ctr" defTabSz="1219261">
              <a:lnSpc>
                <a:spcPct val="100000"/>
              </a:lnSpc>
              <a:spcBef>
                <a:spcPts val="0"/>
              </a:spcBef>
              <a:spcAft>
                <a:spcPts val="0"/>
              </a:spcAft>
              <a:buClrTx/>
              <a:buSzTx/>
              <a:buFontTx/>
              <a:buNone/>
              <a:defRPr/>
            </a:pPr>
            <a:endParaRPr lang="en-US" sz="5600" b="0" i="0" u="none" strike="noStrike" cap="none">
              <a:ln>
                <a:noFill/>
              </a:ln>
              <a:solidFill>
                <a:srgbClr val="414141"/>
              </a:solidFill>
              <a:latin typeface="Gill Sans Light"/>
              <a:ea typeface="ヒラギノ角ゴ ProN W3"/>
              <a:cs typeface="ヒラギノ角ゴ ProN W3"/>
            </a:endParaRPr>
          </a:p>
        </p:txBody>
      </p:sp>
      <p:sp>
        <p:nvSpPr>
          <p:cNvPr id="7" name="Espace réservé du texte 3"/>
          <p:cNvSpPr>
            <a:spLocks noGrp="1"/>
          </p:cNvSpPr>
          <p:nvPr>
            <p:ph type="body" sz="quarter" idx="11" hasCustomPrompt="1"/>
          </p:nvPr>
        </p:nvSpPr>
        <p:spPr bwMode="auto">
          <a:xfrm>
            <a:off x="3183564" y="838200"/>
            <a:ext cx="13005197" cy="762000"/>
          </a:xfrm>
        </p:spPr>
        <p:txBody>
          <a:bodyPr/>
          <a:lstStyle>
            <a:lvl1pPr marL="0" indent="0">
              <a:buNone/>
              <a:defRPr lang="sv-SE" sz="6400">
                <a:solidFill>
                  <a:schemeClr val="bg1"/>
                </a:solidFill>
                <a:ea typeface="+mj-ea"/>
              </a:defRPr>
            </a:lvl1pPr>
            <a:lvl2pPr>
              <a:defRPr lang="fr-FR" sz="9600">
                <a:latin typeface="Gill Sans Light"/>
                <a:ea typeface="ヒラギノ角ゴ ProN W3"/>
                <a:cs typeface="ヒラギノ角ゴ ProN W3"/>
              </a:defRPr>
            </a:lvl2pPr>
            <a:lvl3pPr>
              <a:defRPr lang="fr-FR" sz="9600">
                <a:latin typeface="Gill Sans Light"/>
                <a:ea typeface="ヒラギノ角ゴ ProN W3"/>
                <a:cs typeface="ヒラギノ角ゴ ProN W3"/>
              </a:defRPr>
            </a:lvl3pPr>
            <a:lvl4pPr>
              <a:defRPr lang="fr-FR" sz="9600">
                <a:latin typeface="Gill Sans Light"/>
                <a:ea typeface="ヒラギノ角ゴ ProN W3"/>
                <a:cs typeface="ヒラギノ角ゴ ProN W3"/>
              </a:defRPr>
            </a:lvl4pPr>
            <a:lvl5pPr>
              <a:defRPr lang="fr-FR" sz="9600">
                <a:latin typeface="Gill Sans Light"/>
                <a:ea typeface="ヒラギノ角ゴ ProN W3"/>
                <a:cs typeface="ヒラギノ角ゴ ProN W3"/>
              </a:defRPr>
            </a:lvl5pPr>
          </a:lstStyle>
          <a:p>
            <a:pPr lvl="0" algn="ctr">
              <a:spcBef>
                <a:spcPts val="0"/>
              </a:spcBef>
              <a:defRPr/>
            </a:pPr>
            <a:r>
              <a:rPr lang="en-US"/>
              <a:t>Click to edit Master title style</a:t>
            </a:r>
            <a:endParaRPr lang="sv-SE"/>
          </a:p>
        </p:txBody>
      </p:sp>
      <p:pic>
        <p:nvPicPr>
          <p:cNvPr id="6" name="Picture 5"/>
          <p:cNvPicPr>
            <a:picLocks noChangeAspect="1"/>
          </p:cNvPicPr>
          <p:nvPr userDrawn="1"/>
        </p:nvPicPr>
        <p:blipFill>
          <a:blip r:embed="rId2"/>
          <a:stretch/>
        </p:blipFill>
        <p:spPr bwMode="auto">
          <a:xfrm>
            <a:off x="406400" y="164082"/>
            <a:ext cx="1752599" cy="2033018"/>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PhAnim="0" type="blank" preserve="1" userDrawn="1">
  <p:cSld name="Blank">
    <p:spTree>
      <p:nvGrpSpPr>
        <p:cNvPr id="1" name=""/>
        <p:cNvGrpSpPr/>
        <p:nvPr/>
      </p:nvGrpSpPr>
      <p:grpSpPr bwMode="auto">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type="objTx" preserve="1"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67860" y="388939"/>
            <a:ext cx="5704592" cy="1652587"/>
          </a:xfrm>
          <a:prstGeom prst="rect">
            <a:avLst/>
          </a:prstGeom>
        </p:spPr>
        <p:txBody>
          <a:bodyPr anchor="b"/>
          <a:lstStyle>
            <a:lvl1pPr algn="l">
              <a:defRPr sz="2650" b="1"/>
            </a:lvl1pPr>
          </a:lstStyle>
          <a:p>
            <a:pPr>
              <a:defRPr/>
            </a:pPr>
            <a:r>
              <a:rPr lang="en-US"/>
              <a:t>Click to edit Master title style</a:t>
            </a:r>
            <a:endParaRPr lang="sv-SE"/>
          </a:p>
        </p:txBody>
      </p:sp>
      <p:sp>
        <p:nvSpPr>
          <p:cNvPr id="3" name="Content Placeholder 2"/>
          <p:cNvSpPr>
            <a:spLocks noGrp="1"/>
          </p:cNvSpPr>
          <p:nvPr>
            <p:ph idx="1"/>
          </p:nvPr>
        </p:nvSpPr>
        <p:spPr bwMode="auto">
          <a:xfrm>
            <a:off x="6779891" y="388938"/>
            <a:ext cx="9692512" cy="8323262"/>
          </a:xfrm>
        </p:spPr>
        <p:txBody>
          <a:bodyPr/>
          <a:lstStyle>
            <a:lvl1pPr>
              <a:defRPr sz="4250"/>
            </a:lvl1pPr>
            <a:lvl2pPr>
              <a:defRPr sz="3750"/>
            </a:lvl2pPr>
            <a:lvl3pPr>
              <a:defRPr sz="3200"/>
            </a:lvl3pPr>
            <a:lvl4pPr>
              <a:defRPr sz="2650"/>
            </a:lvl4pPr>
            <a:lvl5pPr>
              <a:defRPr sz="2650"/>
            </a:lvl5pPr>
            <a:lvl6pPr>
              <a:defRPr sz="2650"/>
            </a:lvl6pPr>
            <a:lvl7pPr>
              <a:defRPr sz="2650"/>
            </a:lvl7pPr>
            <a:lvl8pPr>
              <a:defRPr sz="2650"/>
            </a:lvl8pPr>
            <a:lvl9pPr>
              <a:defRPr sz="265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
        <p:nvSpPr>
          <p:cNvPr id="4" name="Text Placeholder 3"/>
          <p:cNvSpPr>
            <a:spLocks noGrp="1"/>
          </p:cNvSpPr>
          <p:nvPr>
            <p:ph type="body" sz="half" idx="2"/>
          </p:nvPr>
        </p:nvSpPr>
        <p:spPr bwMode="auto">
          <a:xfrm>
            <a:off x="867860" y="2041526"/>
            <a:ext cx="5704592" cy="6670675"/>
          </a:xfrm>
        </p:spPr>
        <p:txBody>
          <a:bodyPr/>
          <a:lstStyle>
            <a:lvl1pPr marL="0" indent="0">
              <a:buNone/>
              <a:defRPr sz="1850"/>
            </a:lvl1pPr>
            <a:lvl2pPr marL="609630" indent="0">
              <a:buNone/>
              <a:defRPr sz="1600"/>
            </a:lvl2pPr>
            <a:lvl3pPr marL="1219261" indent="0">
              <a:buNone/>
              <a:defRPr sz="1350"/>
            </a:lvl3pPr>
            <a:lvl4pPr marL="1828891" indent="0">
              <a:buNone/>
              <a:defRPr sz="1200"/>
            </a:lvl4pPr>
            <a:lvl5pPr marL="2438522" indent="0">
              <a:buNone/>
              <a:defRPr sz="1200"/>
            </a:lvl5pPr>
            <a:lvl6pPr marL="3048151" indent="0">
              <a:buNone/>
              <a:defRPr sz="1200"/>
            </a:lvl6pPr>
            <a:lvl7pPr marL="3657783" indent="0">
              <a:buNone/>
              <a:defRPr sz="1200"/>
            </a:lvl7pPr>
            <a:lvl8pPr marL="4267413" indent="0">
              <a:buNone/>
              <a:defRPr sz="1200"/>
            </a:lvl8pPr>
            <a:lvl9pPr marL="4877044" indent="0">
              <a:buNone/>
              <a:defRPr sz="1200"/>
            </a:lvl9pPr>
          </a:lstStyle>
          <a:p>
            <a:pPr lvl="0">
              <a:defRPr/>
            </a:pPr>
            <a:r>
              <a:rPr lang="en-US"/>
              <a:t>Click to edit Master text styles</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type="picTx" preserve="1"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3399471" y="6827838"/>
            <a:ext cx="10403735" cy="806450"/>
          </a:xfrm>
          <a:prstGeom prst="rect">
            <a:avLst/>
          </a:prstGeom>
        </p:spPr>
        <p:txBody>
          <a:bodyPr anchor="b"/>
          <a:lstStyle>
            <a:lvl1pPr algn="l">
              <a:defRPr sz="2650" b="1">
                <a:latin typeface="Arial"/>
                <a:cs typeface="Arial"/>
              </a:defRPr>
            </a:lvl1pPr>
          </a:lstStyle>
          <a:p>
            <a:pPr>
              <a:defRPr/>
            </a:pPr>
            <a:r>
              <a:rPr lang="en-US"/>
              <a:t>Click to edit Master title style</a:t>
            </a:r>
            <a:endParaRPr lang="sv-SE"/>
          </a:p>
        </p:txBody>
      </p:sp>
      <p:sp>
        <p:nvSpPr>
          <p:cNvPr id="3" name="Picture Placeholder 2"/>
          <p:cNvSpPr>
            <a:spLocks noGrp="1"/>
          </p:cNvSpPr>
          <p:nvPr>
            <p:ph type="pic" idx="1"/>
          </p:nvPr>
        </p:nvSpPr>
        <p:spPr bwMode="auto">
          <a:xfrm>
            <a:off x="3399471" y="871539"/>
            <a:ext cx="10403735" cy="5851525"/>
          </a:xfrm>
        </p:spPr>
        <p:txBody>
          <a:bodyPr/>
          <a:lstStyle>
            <a:lvl1pPr marL="0" indent="0">
              <a:buNone/>
              <a:defRPr sz="4250"/>
            </a:lvl1pPr>
            <a:lvl2pPr marL="609630" indent="0">
              <a:buNone/>
              <a:defRPr sz="3750"/>
            </a:lvl2pPr>
            <a:lvl3pPr marL="1219261" indent="0">
              <a:buNone/>
              <a:defRPr sz="3200"/>
            </a:lvl3pPr>
            <a:lvl4pPr marL="1828891" indent="0">
              <a:buNone/>
              <a:defRPr sz="2650"/>
            </a:lvl4pPr>
            <a:lvl5pPr marL="2438522" indent="0">
              <a:buNone/>
              <a:defRPr sz="2650"/>
            </a:lvl5pPr>
            <a:lvl6pPr marL="3048151" indent="0">
              <a:buNone/>
              <a:defRPr sz="2650"/>
            </a:lvl6pPr>
            <a:lvl7pPr marL="3657783" indent="0">
              <a:buNone/>
              <a:defRPr sz="2650"/>
            </a:lvl7pPr>
            <a:lvl8pPr marL="4267413" indent="0">
              <a:buNone/>
              <a:defRPr sz="2650"/>
            </a:lvl8pPr>
            <a:lvl9pPr marL="4877044" indent="0">
              <a:buNone/>
              <a:defRPr sz="2650"/>
            </a:lvl9pPr>
          </a:lstStyle>
          <a:p>
            <a:pPr lvl="0">
              <a:defRPr/>
            </a:pPr>
            <a:endParaRPr lang="sv-SE"/>
          </a:p>
        </p:txBody>
      </p:sp>
      <p:sp>
        <p:nvSpPr>
          <p:cNvPr id="4" name="Text Placeholder 3"/>
          <p:cNvSpPr>
            <a:spLocks noGrp="1"/>
          </p:cNvSpPr>
          <p:nvPr>
            <p:ph type="body" sz="half" idx="2"/>
          </p:nvPr>
        </p:nvSpPr>
        <p:spPr bwMode="auto">
          <a:xfrm>
            <a:off x="3399471" y="7634288"/>
            <a:ext cx="10403735" cy="1144587"/>
          </a:xfrm>
        </p:spPr>
        <p:txBody>
          <a:bodyPr/>
          <a:lstStyle>
            <a:lvl1pPr marL="0" indent="0">
              <a:buNone/>
              <a:defRPr sz="1850"/>
            </a:lvl1pPr>
            <a:lvl2pPr marL="609630" indent="0">
              <a:buNone/>
              <a:defRPr sz="1600"/>
            </a:lvl2pPr>
            <a:lvl3pPr marL="1219261" indent="0">
              <a:buNone/>
              <a:defRPr sz="1350"/>
            </a:lvl3pPr>
            <a:lvl4pPr marL="1828891" indent="0">
              <a:buNone/>
              <a:defRPr sz="1200"/>
            </a:lvl4pPr>
            <a:lvl5pPr marL="2438522" indent="0">
              <a:buNone/>
              <a:defRPr sz="1200"/>
            </a:lvl5pPr>
            <a:lvl6pPr marL="3048151" indent="0">
              <a:buNone/>
              <a:defRPr sz="1200"/>
            </a:lvl6pPr>
            <a:lvl7pPr marL="3657783" indent="0">
              <a:buNone/>
              <a:defRPr sz="1200"/>
            </a:lvl7pPr>
            <a:lvl8pPr marL="4267413" indent="0">
              <a:buNone/>
              <a:defRPr sz="1200"/>
            </a:lvl8pPr>
            <a:lvl9pPr marL="4877044" indent="0">
              <a:buNone/>
              <a:defRPr sz="1200"/>
            </a:lvl9pPr>
          </a:lstStyle>
          <a:p>
            <a:pPr lvl="0">
              <a:defRPr/>
            </a:pPr>
            <a:r>
              <a:rPr lang="en-US"/>
              <a:t>Click to edit Master text styles</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preserve="1" userDrawn="1">
  <p:cSld name="Title and Vertical Text">
    <p:spTree>
      <p:nvGrpSpPr>
        <p:cNvPr id="1" name=""/>
        <p:cNvGrpSpPr/>
        <p:nvPr/>
      </p:nvGrpSpPr>
      <p:grpSpPr bwMode="auto">
        <a:xfrm>
          <a:off x="0" y="0"/>
          <a:ext cx="0" cy="0"/>
          <a:chOff x="0" y="0"/>
          <a:chExt cx="0" cy="0"/>
        </a:xfrm>
      </p:grpSpPr>
      <p:sp>
        <p:nvSpPr>
          <p:cNvPr id="3" name="Vertical Text Placeholder 2"/>
          <p:cNvSpPr>
            <a:spLocks noGrp="1"/>
          </p:cNvSpPr>
          <p:nvPr>
            <p:ph type="body" orient="vert" idx="1"/>
          </p:nvPr>
        </p:nvSpPr>
        <p:spPr bwMode="auto"/>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
        <p:nvSpPr>
          <p:cNvPr id="6" name="Rectangle 5"/>
          <p:cNvSpPr/>
          <p:nvPr userDrawn="1"/>
        </p:nvSpPr>
        <p:spPr bwMode="auto">
          <a:xfrm>
            <a:off x="237074" y="990600"/>
            <a:ext cx="16855532" cy="762000"/>
          </a:xfrm>
          <a:prstGeom prst="rect">
            <a:avLst/>
          </a:prstGeom>
          <a:gradFill>
            <a:gsLst>
              <a:gs pos="0">
                <a:srgbClr val="4C79AC"/>
              </a:gs>
              <a:gs pos="100000">
                <a:srgbClr val="70ABDE"/>
              </a:gs>
            </a:gsLst>
            <a:lin ang="16200000" scaled="1"/>
          </a:gradFill>
          <a:ln w="12700" cap="flat" cmpd="sng" algn="ctr">
            <a:noFill/>
            <a:prstDash val="solid"/>
            <a:round/>
            <a:headEnd type="none" w="med" len="med"/>
            <a:tailEnd type="none" w="med" len="med"/>
          </a:ln>
          <a:effectLst/>
        </p:spPr>
        <p:txBody>
          <a:bodyPr vert="horz" wrap="square" lIns="121924" tIns="60962" rIns="121924" bIns="60962" numCol="1" rtlCol="0" anchor="t" anchorCtr="0" compatLnSpc="1">
            <a:prstTxWarp prst="textNoShape">
              <a:avLst/>
            </a:prstTxWarp>
          </a:bodyPr>
          <a:lstStyle/>
          <a:p>
            <a:pPr marL="0" marR="0" indent="0" algn="ctr" defTabSz="1219261">
              <a:lnSpc>
                <a:spcPct val="100000"/>
              </a:lnSpc>
              <a:spcBef>
                <a:spcPts val="0"/>
              </a:spcBef>
              <a:spcAft>
                <a:spcPts val="0"/>
              </a:spcAft>
              <a:buClrTx/>
              <a:buSzTx/>
              <a:buFontTx/>
              <a:buNone/>
              <a:defRPr/>
            </a:pPr>
            <a:endParaRPr lang="en-US" sz="5600" b="0" i="0" u="none" strike="noStrike" cap="none">
              <a:ln>
                <a:noFill/>
              </a:ln>
              <a:solidFill>
                <a:srgbClr val="414141"/>
              </a:solidFill>
              <a:latin typeface="Gill Sans Light"/>
              <a:ea typeface="ヒラギノ角ゴ ProN W3"/>
              <a:cs typeface="ヒラギノ角ゴ ProN W3"/>
            </a:endParaRPr>
          </a:p>
        </p:txBody>
      </p:sp>
      <p:sp>
        <p:nvSpPr>
          <p:cNvPr id="8" name="Espace réservé du texte 3"/>
          <p:cNvSpPr>
            <a:spLocks noGrp="1"/>
          </p:cNvSpPr>
          <p:nvPr>
            <p:ph type="body" sz="quarter" idx="11" hasCustomPrompt="1"/>
          </p:nvPr>
        </p:nvSpPr>
        <p:spPr bwMode="auto">
          <a:xfrm>
            <a:off x="3149606" y="799591"/>
            <a:ext cx="13005197" cy="762000"/>
          </a:xfrm>
        </p:spPr>
        <p:txBody>
          <a:bodyPr/>
          <a:lstStyle>
            <a:lvl1pPr marL="0" indent="0">
              <a:buNone/>
              <a:defRPr lang="sv-SE" sz="6400">
                <a:solidFill>
                  <a:schemeClr val="bg1"/>
                </a:solidFill>
                <a:ea typeface="+mj-ea"/>
              </a:defRPr>
            </a:lvl1pPr>
            <a:lvl2pPr>
              <a:defRPr lang="fr-FR" sz="9600">
                <a:latin typeface="Gill Sans Light"/>
                <a:ea typeface="ヒラギノ角ゴ ProN W3"/>
                <a:cs typeface="ヒラギノ角ゴ ProN W3"/>
              </a:defRPr>
            </a:lvl2pPr>
            <a:lvl3pPr>
              <a:defRPr lang="fr-FR" sz="9600">
                <a:latin typeface="Gill Sans Light"/>
                <a:ea typeface="ヒラギノ角ゴ ProN W3"/>
                <a:cs typeface="ヒラギノ角ゴ ProN W3"/>
              </a:defRPr>
            </a:lvl3pPr>
            <a:lvl4pPr>
              <a:defRPr lang="fr-FR" sz="9600">
                <a:latin typeface="Gill Sans Light"/>
                <a:ea typeface="ヒラギノ角ゴ ProN W3"/>
                <a:cs typeface="ヒラギノ角ゴ ProN W3"/>
              </a:defRPr>
            </a:lvl4pPr>
            <a:lvl5pPr>
              <a:defRPr lang="fr-FR" sz="9600">
                <a:latin typeface="Gill Sans Light"/>
                <a:ea typeface="ヒラギノ角ゴ ProN W3"/>
                <a:cs typeface="ヒラギノ角ゴ ProN W3"/>
              </a:defRPr>
            </a:lvl5pPr>
          </a:lstStyle>
          <a:p>
            <a:pPr lvl="0" algn="ctr">
              <a:spcBef>
                <a:spcPts val="0"/>
              </a:spcBef>
              <a:defRPr/>
            </a:pPr>
            <a:r>
              <a:rPr lang="en-US"/>
              <a:t>Click to edit Master title style</a:t>
            </a:r>
            <a:endParaRPr lang="sv-SE"/>
          </a:p>
        </p:txBody>
      </p:sp>
      <p:pic>
        <p:nvPicPr>
          <p:cNvPr id="7" name="Picture 6"/>
          <p:cNvPicPr>
            <a:picLocks noChangeAspect="1"/>
          </p:cNvPicPr>
          <p:nvPr userDrawn="1"/>
        </p:nvPicPr>
        <p:blipFill>
          <a:blip r:embed="rId2"/>
          <a:stretch/>
        </p:blipFill>
        <p:spPr bwMode="auto">
          <a:xfrm>
            <a:off x="406400" y="164082"/>
            <a:ext cx="1752599" cy="2033018"/>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PhAnim="0" type="vertTitleAndTx" preserve="1"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12768123" y="254000"/>
            <a:ext cx="4097992" cy="8775700"/>
          </a:xfrm>
          <a:prstGeom prst="rect">
            <a:avLst/>
          </a:prstGeom>
        </p:spPr>
        <p:txBody>
          <a:bodyPr vert="eaVert"/>
          <a:lstStyle/>
          <a:p>
            <a:pPr>
              <a:defRPr/>
            </a:pPr>
            <a:r>
              <a:rPr lang="en-US"/>
              <a:t>Click to edit Master title style</a:t>
            </a:r>
            <a:endParaRPr lang="sv-SE"/>
          </a:p>
        </p:txBody>
      </p:sp>
      <p:sp>
        <p:nvSpPr>
          <p:cNvPr id="3" name="Vertical Text Placeholder 2"/>
          <p:cNvSpPr>
            <a:spLocks noGrp="1"/>
          </p:cNvSpPr>
          <p:nvPr>
            <p:ph type="body" orient="vert" idx="1"/>
          </p:nvPr>
        </p:nvSpPr>
        <p:spPr bwMode="auto">
          <a:xfrm>
            <a:off x="474148" y="254000"/>
            <a:ext cx="12090769" cy="8775700"/>
          </a:xfrm>
        </p:spPr>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type="title" preserve="1"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2167533" y="1596249"/>
            <a:ext cx="13005197" cy="3395698"/>
          </a:xfrm>
        </p:spPr>
        <p:txBody>
          <a:bodyPr anchor="b"/>
          <a:lstStyle>
            <a:lvl1pPr algn="ctr">
              <a:defRPr sz="8550"/>
            </a:lvl1pPr>
          </a:lstStyle>
          <a:p>
            <a:pPr>
              <a:defRPr/>
            </a:pPr>
            <a:r>
              <a:rPr lang="en-US"/>
              <a:t>Click to edit Master title style</a:t>
            </a:r>
            <a:endParaRPr lang="en-AU"/>
          </a:p>
        </p:txBody>
      </p:sp>
      <p:sp>
        <p:nvSpPr>
          <p:cNvPr id="3" name="Subtitle 2"/>
          <p:cNvSpPr>
            <a:spLocks noGrp="1"/>
          </p:cNvSpPr>
          <p:nvPr>
            <p:ph type="subTitle" idx="1"/>
          </p:nvPr>
        </p:nvSpPr>
        <p:spPr bwMode="auto">
          <a:xfrm>
            <a:off x="2167533" y="5122898"/>
            <a:ext cx="13005197" cy="2354862"/>
          </a:xfrm>
        </p:spPr>
        <p:txBody>
          <a:bodyPr/>
          <a:lstStyle>
            <a:lvl1pPr marL="0" indent="0" algn="ctr">
              <a:buNone/>
              <a:defRPr sz="3400"/>
            </a:lvl1pPr>
            <a:lvl2pPr marL="650230" indent="0" algn="ctr">
              <a:buNone/>
              <a:defRPr sz="2850"/>
            </a:lvl2pPr>
            <a:lvl3pPr marL="1300460" indent="0" algn="ctr">
              <a:buNone/>
              <a:defRPr sz="2550"/>
            </a:lvl3pPr>
            <a:lvl4pPr marL="1950690" indent="0" algn="ctr">
              <a:buNone/>
              <a:defRPr sz="2300"/>
            </a:lvl4pPr>
            <a:lvl5pPr marL="2600919" indent="0" algn="ctr">
              <a:buNone/>
              <a:defRPr sz="2300"/>
            </a:lvl5pPr>
            <a:lvl6pPr marL="3251149" indent="0" algn="ctr">
              <a:buNone/>
              <a:defRPr sz="2300"/>
            </a:lvl6pPr>
            <a:lvl7pPr marL="3901379" indent="0" algn="ctr">
              <a:buNone/>
              <a:defRPr sz="2300"/>
            </a:lvl7pPr>
            <a:lvl8pPr marL="4551609" indent="0" algn="ctr">
              <a:buNone/>
              <a:defRPr sz="2300"/>
            </a:lvl8pPr>
            <a:lvl9pPr marL="5201839" indent="0" algn="ctr">
              <a:buNone/>
              <a:defRPr sz="2300"/>
            </a:lvl9pPr>
          </a:lstStyle>
          <a:p>
            <a:pPr>
              <a:defRPr/>
            </a:pPr>
            <a:r>
              <a:rPr lang="en-US"/>
              <a:t>Click to edit Master subtitle style</a:t>
            </a:r>
            <a:endParaRPr lang="en-AU"/>
          </a:p>
        </p:txBody>
      </p:sp>
      <p:sp>
        <p:nvSpPr>
          <p:cNvPr id="4" name="Date Placeholder 3"/>
          <p:cNvSpPr>
            <a:spLocks noGrp="1"/>
          </p:cNvSpPr>
          <p:nvPr>
            <p:ph type="dt" sz="half" idx="10"/>
          </p:nvPr>
        </p:nvSpPr>
        <p:spPr bwMode="auto"/>
        <p:txBody>
          <a:bodyPr/>
          <a:lstStyle/>
          <a:p>
            <a:pPr>
              <a:defRPr/>
            </a:pPr>
            <a:fld id="{4E70B072-8686-417A-BACF-2D5DFF235872}" type="datetimeFigureOut">
              <a:rPr lang="en-AU"/>
              <a:t>30/5/2024</a:t>
            </a:fld>
            <a:endParaRPr lang="en-AU"/>
          </a:p>
        </p:txBody>
      </p:sp>
      <p:sp>
        <p:nvSpPr>
          <p:cNvPr id="5" name="Footer Placeholder 4"/>
          <p:cNvSpPr>
            <a:spLocks noGrp="1"/>
          </p:cNvSpPr>
          <p:nvPr>
            <p:ph type="ftr" sz="quarter" idx="11"/>
          </p:nvPr>
        </p:nvSpPr>
        <p:spPr bwMode="auto"/>
        <p:txBody>
          <a:bodyPr/>
          <a:lstStyle/>
          <a:p>
            <a:pPr>
              <a:defRPr/>
            </a:pPr>
            <a:endParaRPr lang="en-AU"/>
          </a:p>
        </p:txBody>
      </p:sp>
      <p:sp>
        <p:nvSpPr>
          <p:cNvPr id="6" name="Slide Number Placeholder 5"/>
          <p:cNvSpPr>
            <a:spLocks noGrp="1"/>
          </p:cNvSpPr>
          <p:nvPr>
            <p:ph type="sldNum" sz="quarter" idx="12"/>
          </p:nvPr>
        </p:nvSpPr>
        <p:spPr bwMode="auto"/>
        <p:txBody>
          <a:bodyPr/>
          <a:lstStyle/>
          <a:p>
            <a:pPr>
              <a:defRPr/>
            </a:pPr>
            <a:fld id="{0BA433A8-F5BE-4EC6-BA99-62BD91EC6803}" type="slidenum">
              <a:rPr lang="en-AU"/>
              <a:t>‹#›</a:t>
            </a:fld>
            <a:endParaRPr lang="en-A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type="obj" preserve="1"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AU"/>
          </a:p>
        </p:txBody>
      </p:sp>
      <p:sp>
        <p:nvSpPr>
          <p:cNvPr id="3" name="Content Placeholder 2"/>
          <p:cNvSpPr>
            <a:spLocks noGrp="1"/>
          </p:cNvSpPr>
          <p:nvPr>
            <p:ph idx="1"/>
          </p:nvPr>
        </p:nvSpPr>
        <p:spPr bwMode="auto"/>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AU"/>
          </a:p>
        </p:txBody>
      </p:sp>
      <p:sp>
        <p:nvSpPr>
          <p:cNvPr id="4" name="Date Placeholder 3"/>
          <p:cNvSpPr>
            <a:spLocks noGrp="1"/>
          </p:cNvSpPr>
          <p:nvPr>
            <p:ph type="dt" sz="half" idx="10"/>
          </p:nvPr>
        </p:nvSpPr>
        <p:spPr bwMode="auto"/>
        <p:txBody>
          <a:bodyPr/>
          <a:lstStyle/>
          <a:p>
            <a:pPr>
              <a:defRPr/>
            </a:pPr>
            <a:fld id="{4E70B072-8686-417A-BACF-2D5DFF235872}" type="datetimeFigureOut">
              <a:rPr lang="en-AU"/>
              <a:t>30/5/2024</a:t>
            </a:fld>
            <a:endParaRPr lang="en-AU"/>
          </a:p>
        </p:txBody>
      </p:sp>
      <p:sp>
        <p:nvSpPr>
          <p:cNvPr id="5" name="Footer Placeholder 4"/>
          <p:cNvSpPr>
            <a:spLocks noGrp="1"/>
          </p:cNvSpPr>
          <p:nvPr>
            <p:ph type="ftr" sz="quarter" idx="11"/>
          </p:nvPr>
        </p:nvSpPr>
        <p:spPr bwMode="auto"/>
        <p:txBody>
          <a:bodyPr/>
          <a:lstStyle/>
          <a:p>
            <a:pPr>
              <a:defRPr/>
            </a:pPr>
            <a:endParaRPr lang="en-AU"/>
          </a:p>
        </p:txBody>
      </p:sp>
      <p:sp>
        <p:nvSpPr>
          <p:cNvPr id="6" name="Slide Number Placeholder 5"/>
          <p:cNvSpPr>
            <a:spLocks noGrp="1"/>
          </p:cNvSpPr>
          <p:nvPr>
            <p:ph type="sldNum" sz="quarter" idx="12"/>
          </p:nvPr>
        </p:nvSpPr>
        <p:spPr bwMode="auto"/>
        <p:txBody>
          <a:bodyPr/>
          <a:lstStyle/>
          <a:p>
            <a:pPr>
              <a:defRPr/>
            </a:pPr>
            <a:fld id="{0BA433A8-F5BE-4EC6-BA99-62BD91EC6803}" type="slidenum">
              <a:rPr lang="en-AU"/>
              <a:t>‹#›</a:t>
            </a:fld>
            <a:endParaRPr lang="en-A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PhAnim="0" type="secHead" preserve="1"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183112" y="2431628"/>
            <a:ext cx="14955977" cy="4057226"/>
          </a:xfrm>
        </p:spPr>
        <p:txBody>
          <a:bodyPr anchor="b"/>
          <a:lstStyle>
            <a:lvl1pPr>
              <a:defRPr sz="8550"/>
            </a:lvl1pPr>
          </a:lstStyle>
          <a:p>
            <a:pPr>
              <a:defRPr/>
            </a:pPr>
            <a:r>
              <a:rPr lang="en-US"/>
              <a:t>Click to edit Master title style</a:t>
            </a:r>
            <a:endParaRPr lang="en-AU"/>
          </a:p>
        </p:txBody>
      </p:sp>
      <p:sp>
        <p:nvSpPr>
          <p:cNvPr id="3" name="Text Placeholder 2"/>
          <p:cNvSpPr>
            <a:spLocks noGrp="1"/>
          </p:cNvSpPr>
          <p:nvPr>
            <p:ph type="body" idx="1"/>
          </p:nvPr>
        </p:nvSpPr>
        <p:spPr bwMode="auto">
          <a:xfrm>
            <a:off x="1183112" y="6527237"/>
            <a:ext cx="14955977" cy="2133599"/>
          </a:xfrm>
        </p:spPr>
        <p:txBody>
          <a:bodyPr/>
          <a:lstStyle>
            <a:lvl1pPr marL="0" indent="0">
              <a:buNone/>
              <a:defRPr sz="3400">
                <a:solidFill>
                  <a:schemeClr val="tx1">
                    <a:tint val="82000"/>
                  </a:schemeClr>
                </a:solidFill>
              </a:defRPr>
            </a:lvl1pPr>
            <a:lvl2pPr marL="650230" indent="0">
              <a:buNone/>
              <a:defRPr sz="2850">
                <a:solidFill>
                  <a:schemeClr val="tx1">
                    <a:tint val="82000"/>
                  </a:schemeClr>
                </a:solidFill>
              </a:defRPr>
            </a:lvl2pPr>
            <a:lvl3pPr marL="1300460" indent="0">
              <a:buNone/>
              <a:defRPr sz="2550">
                <a:solidFill>
                  <a:schemeClr val="tx1">
                    <a:tint val="82000"/>
                  </a:schemeClr>
                </a:solidFill>
              </a:defRPr>
            </a:lvl3pPr>
            <a:lvl4pPr marL="1950690" indent="0">
              <a:buNone/>
              <a:defRPr sz="2300">
                <a:solidFill>
                  <a:schemeClr val="tx1">
                    <a:tint val="82000"/>
                  </a:schemeClr>
                </a:solidFill>
              </a:defRPr>
            </a:lvl4pPr>
            <a:lvl5pPr marL="2600919" indent="0">
              <a:buNone/>
              <a:defRPr sz="2300">
                <a:solidFill>
                  <a:schemeClr val="tx1">
                    <a:tint val="82000"/>
                  </a:schemeClr>
                </a:solidFill>
              </a:defRPr>
            </a:lvl5pPr>
            <a:lvl6pPr marL="3251149" indent="0">
              <a:buNone/>
              <a:defRPr sz="2300">
                <a:solidFill>
                  <a:schemeClr val="tx1">
                    <a:tint val="82000"/>
                  </a:schemeClr>
                </a:solidFill>
              </a:defRPr>
            </a:lvl6pPr>
            <a:lvl7pPr marL="3901379" indent="0">
              <a:buNone/>
              <a:defRPr sz="2300">
                <a:solidFill>
                  <a:schemeClr val="tx1">
                    <a:tint val="82000"/>
                  </a:schemeClr>
                </a:solidFill>
              </a:defRPr>
            </a:lvl7pPr>
            <a:lvl8pPr marL="4551609" indent="0">
              <a:buNone/>
              <a:defRPr sz="2300">
                <a:solidFill>
                  <a:schemeClr val="tx1">
                    <a:tint val="82000"/>
                  </a:schemeClr>
                </a:solidFill>
              </a:defRPr>
            </a:lvl8pPr>
            <a:lvl9pPr marL="5201839" indent="0">
              <a:buNone/>
              <a:defRPr sz="2300">
                <a:solidFill>
                  <a:schemeClr val="tx1">
                    <a:tint val="82000"/>
                  </a:schemeClr>
                </a:solidFill>
              </a:defRPr>
            </a:lvl9pPr>
          </a:lstStyle>
          <a:p>
            <a:pPr lvl="0">
              <a:defRPr/>
            </a:pPr>
            <a:r>
              <a:rPr lang="en-US"/>
              <a:t>Click to edit Master text styles</a:t>
            </a:r>
            <a:endParaRPr/>
          </a:p>
        </p:txBody>
      </p:sp>
      <p:sp>
        <p:nvSpPr>
          <p:cNvPr id="4" name="Date Placeholder 3"/>
          <p:cNvSpPr>
            <a:spLocks noGrp="1"/>
          </p:cNvSpPr>
          <p:nvPr>
            <p:ph type="dt" sz="half" idx="10"/>
          </p:nvPr>
        </p:nvSpPr>
        <p:spPr bwMode="auto"/>
        <p:txBody>
          <a:bodyPr/>
          <a:lstStyle/>
          <a:p>
            <a:pPr>
              <a:defRPr/>
            </a:pPr>
            <a:fld id="{4E70B072-8686-417A-BACF-2D5DFF235872}" type="datetimeFigureOut">
              <a:rPr lang="en-AU"/>
              <a:t>30/5/2024</a:t>
            </a:fld>
            <a:endParaRPr lang="en-AU"/>
          </a:p>
        </p:txBody>
      </p:sp>
      <p:sp>
        <p:nvSpPr>
          <p:cNvPr id="5" name="Footer Placeholder 4"/>
          <p:cNvSpPr>
            <a:spLocks noGrp="1"/>
          </p:cNvSpPr>
          <p:nvPr>
            <p:ph type="ftr" sz="quarter" idx="11"/>
          </p:nvPr>
        </p:nvSpPr>
        <p:spPr bwMode="auto"/>
        <p:txBody>
          <a:bodyPr/>
          <a:lstStyle/>
          <a:p>
            <a:pPr>
              <a:defRPr/>
            </a:pPr>
            <a:endParaRPr lang="en-AU"/>
          </a:p>
        </p:txBody>
      </p:sp>
      <p:sp>
        <p:nvSpPr>
          <p:cNvPr id="6" name="Slide Number Placeholder 5"/>
          <p:cNvSpPr>
            <a:spLocks noGrp="1"/>
          </p:cNvSpPr>
          <p:nvPr>
            <p:ph type="sldNum" sz="quarter" idx="12"/>
          </p:nvPr>
        </p:nvSpPr>
        <p:spPr bwMode="auto"/>
        <p:txBody>
          <a:bodyPr/>
          <a:lstStyle/>
          <a:p>
            <a:pPr>
              <a:defRPr/>
            </a:pPr>
            <a:fld id="{0BA433A8-F5BE-4EC6-BA99-62BD91EC6803}" type="slidenum">
              <a:rPr lang="en-AU"/>
              <a:t>‹#›</a:t>
            </a:fld>
            <a:endParaRPr lang="en-A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PhAnim="0" type="twoObj" preserve="1"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AU"/>
          </a:p>
        </p:txBody>
      </p:sp>
      <p:sp>
        <p:nvSpPr>
          <p:cNvPr id="3" name="Content Placeholder 2"/>
          <p:cNvSpPr>
            <a:spLocks noGrp="1"/>
          </p:cNvSpPr>
          <p:nvPr>
            <p:ph sz="half" idx="1"/>
          </p:nvPr>
        </p:nvSpPr>
        <p:spPr bwMode="auto">
          <a:xfrm>
            <a:off x="1192143" y="2596444"/>
            <a:ext cx="7369612" cy="6188570"/>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AU"/>
          </a:p>
        </p:txBody>
      </p:sp>
      <p:sp>
        <p:nvSpPr>
          <p:cNvPr id="4" name="Content Placeholder 3"/>
          <p:cNvSpPr>
            <a:spLocks noGrp="1"/>
          </p:cNvSpPr>
          <p:nvPr>
            <p:ph sz="half" idx="2"/>
          </p:nvPr>
        </p:nvSpPr>
        <p:spPr bwMode="auto">
          <a:xfrm>
            <a:off x="8778508" y="2596444"/>
            <a:ext cx="7369612" cy="6188570"/>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AU"/>
          </a:p>
        </p:txBody>
      </p:sp>
      <p:sp>
        <p:nvSpPr>
          <p:cNvPr id="5" name="Date Placeholder 4"/>
          <p:cNvSpPr>
            <a:spLocks noGrp="1"/>
          </p:cNvSpPr>
          <p:nvPr>
            <p:ph type="dt" sz="half" idx="10"/>
          </p:nvPr>
        </p:nvSpPr>
        <p:spPr bwMode="auto"/>
        <p:txBody>
          <a:bodyPr/>
          <a:lstStyle/>
          <a:p>
            <a:pPr>
              <a:defRPr/>
            </a:pPr>
            <a:fld id="{4E70B072-8686-417A-BACF-2D5DFF235872}" type="datetimeFigureOut">
              <a:rPr lang="en-AU"/>
              <a:t>30/5/2024</a:t>
            </a:fld>
            <a:endParaRPr lang="en-AU"/>
          </a:p>
        </p:txBody>
      </p:sp>
      <p:sp>
        <p:nvSpPr>
          <p:cNvPr id="6" name="Footer Placeholder 5"/>
          <p:cNvSpPr>
            <a:spLocks noGrp="1"/>
          </p:cNvSpPr>
          <p:nvPr>
            <p:ph type="ftr" sz="quarter" idx="11"/>
          </p:nvPr>
        </p:nvSpPr>
        <p:spPr bwMode="auto"/>
        <p:txBody>
          <a:bodyPr/>
          <a:lstStyle/>
          <a:p>
            <a:pPr>
              <a:defRPr/>
            </a:pPr>
            <a:endParaRPr lang="en-AU"/>
          </a:p>
        </p:txBody>
      </p:sp>
      <p:sp>
        <p:nvSpPr>
          <p:cNvPr id="7" name="Slide Number Placeholder 6"/>
          <p:cNvSpPr>
            <a:spLocks noGrp="1"/>
          </p:cNvSpPr>
          <p:nvPr>
            <p:ph type="sldNum" sz="quarter" idx="12"/>
          </p:nvPr>
        </p:nvSpPr>
        <p:spPr bwMode="auto"/>
        <p:txBody>
          <a:bodyPr/>
          <a:lstStyle/>
          <a:p>
            <a:pPr>
              <a:defRPr/>
            </a:pPr>
            <a:fld id="{0BA433A8-F5BE-4EC6-BA99-62BD91EC6803}" type="slidenum">
              <a:rPr lang="en-AU"/>
              <a:t>‹#›</a:t>
            </a:fld>
            <a:endParaRPr lang="en-A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PhAnim="0" type="twoTxTwoObj" preserve="1"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194402" y="519290"/>
            <a:ext cx="14955977" cy="1885245"/>
          </a:xfrm>
        </p:spPr>
        <p:txBody>
          <a:bodyPr/>
          <a:lstStyle/>
          <a:p>
            <a:pPr>
              <a:defRPr/>
            </a:pPr>
            <a:r>
              <a:rPr lang="en-US"/>
              <a:t>Click to edit Master title style</a:t>
            </a:r>
            <a:endParaRPr lang="en-AU"/>
          </a:p>
        </p:txBody>
      </p:sp>
      <p:sp>
        <p:nvSpPr>
          <p:cNvPr id="3" name="Text Placeholder 2"/>
          <p:cNvSpPr>
            <a:spLocks noGrp="1"/>
          </p:cNvSpPr>
          <p:nvPr>
            <p:ph type="body" idx="1"/>
          </p:nvPr>
        </p:nvSpPr>
        <p:spPr bwMode="auto">
          <a:xfrm>
            <a:off x="1194403" y="2390987"/>
            <a:ext cx="7335743" cy="1171786"/>
          </a:xfrm>
        </p:spPr>
        <p:txBody>
          <a:bodyPr anchor="b"/>
          <a:lstStyle>
            <a:lvl1pPr marL="0" indent="0">
              <a:buNone/>
              <a:defRPr sz="3400" b="1"/>
            </a:lvl1pPr>
            <a:lvl2pPr marL="650230" indent="0">
              <a:buNone/>
              <a:defRPr sz="2850" b="1"/>
            </a:lvl2pPr>
            <a:lvl3pPr marL="1300460" indent="0">
              <a:buNone/>
              <a:defRPr sz="2550" b="1"/>
            </a:lvl3pPr>
            <a:lvl4pPr marL="1950690" indent="0">
              <a:buNone/>
              <a:defRPr sz="2300" b="1"/>
            </a:lvl4pPr>
            <a:lvl5pPr marL="2600919" indent="0">
              <a:buNone/>
              <a:defRPr sz="2300" b="1"/>
            </a:lvl5pPr>
            <a:lvl6pPr marL="3251149" indent="0">
              <a:buNone/>
              <a:defRPr sz="2300" b="1"/>
            </a:lvl6pPr>
            <a:lvl7pPr marL="3901379" indent="0">
              <a:buNone/>
              <a:defRPr sz="2300" b="1"/>
            </a:lvl7pPr>
            <a:lvl8pPr marL="4551609" indent="0">
              <a:buNone/>
              <a:defRPr sz="2300" b="1"/>
            </a:lvl8pPr>
            <a:lvl9pPr marL="5201839" indent="0">
              <a:buNone/>
              <a:defRPr sz="2300" b="1"/>
            </a:lvl9pPr>
          </a:lstStyle>
          <a:p>
            <a:pPr lvl="0">
              <a:defRPr/>
            </a:pPr>
            <a:r>
              <a:rPr lang="en-US"/>
              <a:t>Click to edit Master text styles</a:t>
            </a:r>
            <a:endParaRPr/>
          </a:p>
        </p:txBody>
      </p:sp>
      <p:sp>
        <p:nvSpPr>
          <p:cNvPr id="4" name="Content Placeholder 3"/>
          <p:cNvSpPr>
            <a:spLocks noGrp="1"/>
          </p:cNvSpPr>
          <p:nvPr>
            <p:ph sz="half" idx="2"/>
          </p:nvPr>
        </p:nvSpPr>
        <p:spPr bwMode="auto">
          <a:xfrm>
            <a:off x="1194403" y="3562773"/>
            <a:ext cx="7335743" cy="5240303"/>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AU"/>
          </a:p>
        </p:txBody>
      </p:sp>
      <p:sp>
        <p:nvSpPr>
          <p:cNvPr id="5" name="Text Placeholder 4"/>
          <p:cNvSpPr>
            <a:spLocks noGrp="1"/>
          </p:cNvSpPr>
          <p:nvPr>
            <p:ph type="body" sz="quarter" idx="3"/>
          </p:nvPr>
        </p:nvSpPr>
        <p:spPr bwMode="auto">
          <a:xfrm>
            <a:off x="8778508" y="2390987"/>
            <a:ext cx="7371870" cy="1171786"/>
          </a:xfrm>
        </p:spPr>
        <p:txBody>
          <a:bodyPr anchor="b"/>
          <a:lstStyle>
            <a:lvl1pPr marL="0" indent="0">
              <a:buNone/>
              <a:defRPr sz="3400" b="1"/>
            </a:lvl1pPr>
            <a:lvl2pPr marL="650230" indent="0">
              <a:buNone/>
              <a:defRPr sz="2850" b="1"/>
            </a:lvl2pPr>
            <a:lvl3pPr marL="1300460" indent="0">
              <a:buNone/>
              <a:defRPr sz="2550" b="1"/>
            </a:lvl3pPr>
            <a:lvl4pPr marL="1950690" indent="0">
              <a:buNone/>
              <a:defRPr sz="2300" b="1"/>
            </a:lvl4pPr>
            <a:lvl5pPr marL="2600919" indent="0">
              <a:buNone/>
              <a:defRPr sz="2300" b="1"/>
            </a:lvl5pPr>
            <a:lvl6pPr marL="3251149" indent="0">
              <a:buNone/>
              <a:defRPr sz="2300" b="1"/>
            </a:lvl6pPr>
            <a:lvl7pPr marL="3901379" indent="0">
              <a:buNone/>
              <a:defRPr sz="2300" b="1"/>
            </a:lvl7pPr>
            <a:lvl8pPr marL="4551609" indent="0">
              <a:buNone/>
              <a:defRPr sz="2300" b="1"/>
            </a:lvl8pPr>
            <a:lvl9pPr marL="5201839" indent="0">
              <a:buNone/>
              <a:defRPr sz="2300" b="1"/>
            </a:lvl9pPr>
          </a:lstStyle>
          <a:p>
            <a:pPr lvl="0">
              <a:defRPr/>
            </a:pPr>
            <a:r>
              <a:rPr lang="en-US"/>
              <a:t>Click to edit Master text styles</a:t>
            </a:r>
            <a:endParaRPr/>
          </a:p>
        </p:txBody>
      </p:sp>
      <p:sp>
        <p:nvSpPr>
          <p:cNvPr id="6" name="Content Placeholder 5"/>
          <p:cNvSpPr>
            <a:spLocks noGrp="1"/>
          </p:cNvSpPr>
          <p:nvPr>
            <p:ph sz="quarter" idx="4"/>
          </p:nvPr>
        </p:nvSpPr>
        <p:spPr bwMode="auto">
          <a:xfrm>
            <a:off x="8778508" y="3562773"/>
            <a:ext cx="7371870" cy="5240303"/>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AU"/>
          </a:p>
        </p:txBody>
      </p:sp>
      <p:sp>
        <p:nvSpPr>
          <p:cNvPr id="7" name="Date Placeholder 6"/>
          <p:cNvSpPr>
            <a:spLocks noGrp="1"/>
          </p:cNvSpPr>
          <p:nvPr>
            <p:ph type="dt" sz="half" idx="10"/>
          </p:nvPr>
        </p:nvSpPr>
        <p:spPr bwMode="auto"/>
        <p:txBody>
          <a:bodyPr/>
          <a:lstStyle/>
          <a:p>
            <a:pPr>
              <a:defRPr/>
            </a:pPr>
            <a:fld id="{4E70B072-8686-417A-BACF-2D5DFF235872}" type="datetimeFigureOut">
              <a:rPr lang="en-AU"/>
              <a:t>30/5/2024</a:t>
            </a:fld>
            <a:endParaRPr lang="en-AU"/>
          </a:p>
        </p:txBody>
      </p:sp>
      <p:sp>
        <p:nvSpPr>
          <p:cNvPr id="8" name="Footer Placeholder 7"/>
          <p:cNvSpPr>
            <a:spLocks noGrp="1"/>
          </p:cNvSpPr>
          <p:nvPr>
            <p:ph type="ftr" sz="quarter" idx="11"/>
          </p:nvPr>
        </p:nvSpPr>
        <p:spPr bwMode="auto"/>
        <p:txBody>
          <a:bodyPr/>
          <a:lstStyle/>
          <a:p>
            <a:pPr>
              <a:defRPr/>
            </a:pPr>
            <a:endParaRPr lang="en-AU"/>
          </a:p>
        </p:txBody>
      </p:sp>
      <p:sp>
        <p:nvSpPr>
          <p:cNvPr id="9" name="Slide Number Placeholder 8"/>
          <p:cNvSpPr>
            <a:spLocks noGrp="1"/>
          </p:cNvSpPr>
          <p:nvPr>
            <p:ph type="sldNum" sz="quarter" idx="12"/>
          </p:nvPr>
        </p:nvSpPr>
        <p:spPr bwMode="auto"/>
        <p:txBody>
          <a:bodyPr/>
          <a:lstStyle/>
          <a:p>
            <a:pPr>
              <a:defRPr/>
            </a:pPr>
            <a:fld id="{0BA433A8-F5BE-4EC6-BA99-62BD91EC6803}" type="slidenum">
              <a:rPr lang="en-AU"/>
              <a:t>‹#›</a:t>
            </a:fld>
            <a:endParaRPr lang="en-A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PhAnim="0" type="titleOnly" preserve="1"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AU"/>
          </a:p>
        </p:txBody>
      </p:sp>
      <p:sp>
        <p:nvSpPr>
          <p:cNvPr id="3" name="Date Placeholder 2"/>
          <p:cNvSpPr>
            <a:spLocks noGrp="1"/>
          </p:cNvSpPr>
          <p:nvPr>
            <p:ph type="dt" sz="half" idx="10"/>
          </p:nvPr>
        </p:nvSpPr>
        <p:spPr bwMode="auto"/>
        <p:txBody>
          <a:bodyPr/>
          <a:lstStyle/>
          <a:p>
            <a:pPr>
              <a:defRPr/>
            </a:pPr>
            <a:fld id="{4E70B072-8686-417A-BACF-2D5DFF235872}" type="datetimeFigureOut">
              <a:rPr lang="en-AU"/>
              <a:t>30/5/2024</a:t>
            </a:fld>
            <a:endParaRPr lang="en-AU"/>
          </a:p>
        </p:txBody>
      </p:sp>
      <p:sp>
        <p:nvSpPr>
          <p:cNvPr id="4" name="Footer Placeholder 3"/>
          <p:cNvSpPr>
            <a:spLocks noGrp="1"/>
          </p:cNvSpPr>
          <p:nvPr>
            <p:ph type="ftr" sz="quarter" idx="11"/>
          </p:nvPr>
        </p:nvSpPr>
        <p:spPr bwMode="auto"/>
        <p:txBody>
          <a:bodyPr/>
          <a:lstStyle/>
          <a:p>
            <a:pPr>
              <a:defRPr/>
            </a:pPr>
            <a:endParaRPr lang="en-AU"/>
          </a:p>
        </p:txBody>
      </p:sp>
      <p:sp>
        <p:nvSpPr>
          <p:cNvPr id="5" name="Slide Number Placeholder 4"/>
          <p:cNvSpPr>
            <a:spLocks noGrp="1"/>
          </p:cNvSpPr>
          <p:nvPr>
            <p:ph type="sldNum" sz="quarter" idx="12"/>
          </p:nvPr>
        </p:nvSpPr>
        <p:spPr bwMode="auto"/>
        <p:txBody>
          <a:bodyPr/>
          <a:lstStyle/>
          <a:p>
            <a:pPr>
              <a:defRPr/>
            </a:pPr>
            <a:fld id="{0BA433A8-F5BE-4EC6-BA99-62BD91EC6803}" type="slidenum">
              <a:rPr lang="en-AU"/>
              <a:t>‹#›</a:t>
            </a:fld>
            <a:endParaRPr lang="en-A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PhAnim="0" type="blank" preserve="1"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4E70B072-8686-417A-BACF-2D5DFF235872}" type="datetimeFigureOut">
              <a:rPr lang="en-AU"/>
              <a:t>30/5/2024</a:t>
            </a:fld>
            <a:endParaRPr lang="en-AU"/>
          </a:p>
        </p:txBody>
      </p:sp>
      <p:sp>
        <p:nvSpPr>
          <p:cNvPr id="3" name="Footer Placeholder 2"/>
          <p:cNvSpPr>
            <a:spLocks noGrp="1"/>
          </p:cNvSpPr>
          <p:nvPr>
            <p:ph type="ftr" sz="quarter" idx="11"/>
          </p:nvPr>
        </p:nvSpPr>
        <p:spPr bwMode="auto"/>
        <p:txBody>
          <a:bodyPr/>
          <a:lstStyle/>
          <a:p>
            <a:pPr>
              <a:defRPr/>
            </a:pPr>
            <a:endParaRPr lang="en-AU"/>
          </a:p>
        </p:txBody>
      </p:sp>
      <p:sp>
        <p:nvSpPr>
          <p:cNvPr id="4" name="Slide Number Placeholder 3"/>
          <p:cNvSpPr>
            <a:spLocks noGrp="1"/>
          </p:cNvSpPr>
          <p:nvPr>
            <p:ph type="sldNum" sz="quarter" idx="12"/>
          </p:nvPr>
        </p:nvSpPr>
        <p:spPr bwMode="auto"/>
        <p:txBody>
          <a:bodyPr/>
          <a:lstStyle/>
          <a:p>
            <a:pPr>
              <a:defRPr/>
            </a:pPr>
            <a:fld id="{0BA433A8-F5BE-4EC6-BA99-62BD91EC6803}" type="slidenum">
              <a:rPr lang="en-AU"/>
              <a:t>‹#›</a:t>
            </a:fld>
            <a:endParaRPr lang="en-A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PhAnim="0" type="objTx" preserve="1"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194402" y="650240"/>
            <a:ext cx="5592686" cy="2275840"/>
          </a:xfrm>
        </p:spPr>
        <p:txBody>
          <a:bodyPr anchor="b"/>
          <a:lstStyle>
            <a:lvl1pPr>
              <a:defRPr sz="4550"/>
            </a:lvl1pPr>
          </a:lstStyle>
          <a:p>
            <a:pPr>
              <a:defRPr/>
            </a:pPr>
            <a:r>
              <a:rPr lang="en-US"/>
              <a:t>Click to edit Master title style</a:t>
            </a:r>
            <a:endParaRPr lang="en-AU"/>
          </a:p>
        </p:txBody>
      </p:sp>
      <p:sp>
        <p:nvSpPr>
          <p:cNvPr id="3" name="Content Placeholder 2"/>
          <p:cNvSpPr>
            <a:spLocks noGrp="1"/>
          </p:cNvSpPr>
          <p:nvPr>
            <p:ph idx="1"/>
          </p:nvPr>
        </p:nvSpPr>
        <p:spPr bwMode="auto">
          <a:xfrm>
            <a:off x="7371870" y="1404337"/>
            <a:ext cx="8778508" cy="6931378"/>
          </a:xfrm>
        </p:spPr>
        <p:txBody>
          <a:bodyPr/>
          <a:lstStyle>
            <a:lvl1pPr>
              <a:defRPr sz="4550"/>
            </a:lvl1pPr>
            <a:lvl2pPr>
              <a:defRPr sz="4000"/>
            </a:lvl2pPr>
            <a:lvl3pPr>
              <a:defRPr sz="3400"/>
            </a:lvl3pPr>
            <a:lvl4pPr>
              <a:defRPr sz="2850"/>
            </a:lvl4pPr>
            <a:lvl5pPr>
              <a:defRPr sz="2850"/>
            </a:lvl5pPr>
            <a:lvl6pPr>
              <a:defRPr sz="2850"/>
            </a:lvl6pPr>
            <a:lvl7pPr>
              <a:defRPr sz="2850"/>
            </a:lvl7pPr>
            <a:lvl8pPr>
              <a:defRPr sz="2850"/>
            </a:lvl8pPr>
            <a:lvl9pPr>
              <a:defRPr sz="285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AU"/>
          </a:p>
        </p:txBody>
      </p:sp>
      <p:sp>
        <p:nvSpPr>
          <p:cNvPr id="4" name="Text Placeholder 3"/>
          <p:cNvSpPr>
            <a:spLocks noGrp="1"/>
          </p:cNvSpPr>
          <p:nvPr>
            <p:ph type="body" sz="half" idx="2"/>
          </p:nvPr>
        </p:nvSpPr>
        <p:spPr bwMode="auto">
          <a:xfrm>
            <a:off x="1194402" y="2926080"/>
            <a:ext cx="5592686" cy="5420925"/>
          </a:xfrm>
        </p:spPr>
        <p:txBody>
          <a:bodyPr/>
          <a:lstStyle>
            <a:lvl1pPr marL="0" indent="0">
              <a:buNone/>
              <a:defRPr sz="2300"/>
            </a:lvl1pPr>
            <a:lvl2pPr marL="650230" indent="0">
              <a:buNone/>
              <a:defRPr sz="2000"/>
            </a:lvl2pPr>
            <a:lvl3pPr marL="1300460" indent="0">
              <a:buNone/>
              <a:defRPr sz="1700"/>
            </a:lvl3pPr>
            <a:lvl4pPr marL="1950690" indent="0">
              <a:buNone/>
              <a:defRPr sz="1400"/>
            </a:lvl4pPr>
            <a:lvl5pPr marL="2600919" indent="0">
              <a:buNone/>
              <a:defRPr sz="1400"/>
            </a:lvl5pPr>
            <a:lvl6pPr marL="3251149" indent="0">
              <a:buNone/>
              <a:defRPr sz="1400"/>
            </a:lvl6pPr>
            <a:lvl7pPr marL="3901379" indent="0">
              <a:buNone/>
              <a:defRPr sz="1400"/>
            </a:lvl7pPr>
            <a:lvl8pPr marL="4551609" indent="0">
              <a:buNone/>
              <a:defRPr sz="1400"/>
            </a:lvl8pPr>
            <a:lvl9pPr marL="5201839" indent="0">
              <a:buNone/>
              <a:defRPr sz="14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4E70B072-8686-417A-BACF-2D5DFF235872}" type="datetimeFigureOut">
              <a:rPr lang="en-AU"/>
              <a:t>30/5/2024</a:t>
            </a:fld>
            <a:endParaRPr lang="en-AU"/>
          </a:p>
        </p:txBody>
      </p:sp>
      <p:sp>
        <p:nvSpPr>
          <p:cNvPr id="6" name="Footer Placeholder 5"/>
          <p:cNvSpPr>
            <a:spLocks noGrp="1"/>
          </p:cNvSpPr>
          <p:nvPr>
            <p:ph type="ftr" sz="quarter" idx="11"/>
          </p:nvPr>
        </p:nvSpPr>
        <p:spPr bwMode="auto"/>
        <p:txBody>
          <a:bodyPr/>
          <a:lstStyle/>
          <a:p>
            <a:pPr>
              <a:defRPr/>
            </a:pPr>
            <a:endParaRPr lang="en-AU"/>
          </a:p>
        </p:txBody>
      </p:sp>
      <p:sp>
        <p:nvSpPr>
          <p:cNvPr id="7" name="Slide Number Placeholder 6"/>
          <p:cNvSpPr>
            <a:spLocks noGrp="1"/>
          </p:cNvSpPr>
          <p:nvPr>
            <p:ph type="sldNum" sz="quarter" idx="12"/>
          </p:nvPr>
        </p:nvSpPr>
        <p:spPr bwMode="auto"/>
        <p:txBody>
          <a:bodyPr/>
          <a:lstStyle/>
          <a:p>
            <a:pPr>
              <a:defRPr/>
            </a:pPr>
            <a:fld id="{0BA433A8-F5BE-4EC6-BA99-62BD91EC6803}" type="slidenum">
              <a:rPr lang="en-AU"/>
              <a:t>‹#›</a:t>
            </a:fld>
            <a:endParaRPr lang="en-A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PhAnim="0" type="picTx" preserve="1"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194402" y="650240"/>
            <a:ext cx="5592686" cy="2275840"/>
          </a:xfrm>
        </p:spPr>
        <p:txBody>
          <a:bodyPr anchor="b"/>
          <a:lstStyle>
            <a:lvl1pPr>
              <a:defRPr sz="4550"/>
            </a:lvl1pPr>
          </a:lstStyle>
          <a:p>
            <a:pPr>
              <a:defRPr/>
            </a:pPr>
            <a:r>
              <a:rPr lang="en-US"/>
              <a:t>Click to edit Master title style</a:t>
            </a:r>
            <a:endParaRPr lang="en-AU"/>
          </a:p>
        </p:txBody>
      </p:sp>
      <p:sp>
        <p:nvSpPr>
          <p:cNvPr id="3" name="Picture Placeholder 2"/>
          <p:cNvSpPr>
            <a:spLocks noGrp="1"/>
          </p:cNvSpPr>
          <p:nvPr>
            <p:ph type="pic" idx="1"/>
          </p:nvPr>
        </p:nvSpPr>
        <p:spPr bwMode="auto">
          <a:xfrm>
            <a:off x="7371870" y="1404337"/>
            <a:ext cx="8778508" cy="6931378"/>
          </a:xfrm>
        </p:spPr>
        <p:txBody>
          <a:bodyPr/>
          <a:lstStyle>
            <a:lvl1pPr marL="0" indent="0">
              <a:buNone/>
              <a:defRPr sz="4550"/>
            </a:lvl1pPr>
            <a:lvl2pPr marL="650230" indent="0">
              <a:buNone/>
              <a:defRPr sz="4000"/>
            </a:lvl2pPr>
            <a:lvl3pPr marL="1300460" indent="0">
              <a:buNone/>
              <a:defRPr sz="3400"/>
            </a:lvl3pPr>
            <a:lvl4pPr marL="1950690" indent="0">
              <a:buNone/>
              <a:defRPr sz="2850"/>
            </a:lvl4pPr>
            <a:lvl5pPr marL="2600919" indent="0">
              <a:buNone/>
              <a:defRPr sz="2850"/>
            </a:lvl5pPr>
            <a:lvl6pPr marL="3251149" indent="0">
              <a:buNone/>
              <a:defRPr sz="2850"/>
            </a:lvl6pPr>
            <a:lvl7pPr marL="3901379" indent="0">
              <a:buNone/>
              <a:defRPr sz="2850"/>
            </a:lvl7pPr>
            <a:lvl8pPr marL="4551609" indent="0">
              <a:buNone/>
              <a:defRPr sz="2850"/>
            </a:lvl8pPr>
            <a:lvl9pPr marL="5201839" indent="0">
              <a:buNone/>
              <a:defRPr sz="2850"/>
            </a:lvl9pPr>
          </a:lstStyle>
          <a:p>
            <a:pPr>
              <a:defRPr/>
            </a:pPr>
            <a:endParaRPr lang="en-AU"/>
          </a:p>
        </p:txBody>
      </p:sp>
      <p:sp>
        <p:nvSpPr>
          <p:cNvPr id="4" name="Text Placeholder 3"/>
          <p:cNvSpPr>
            <a:spLocks noGrp="1"/>
          </p:cNvSpPr>
          <p:nvPr>
            <p:ph type="body" sz="half" idx="2"/>
          </p:nvPr>
        </p:nvSpPr>
        <p:spPr bwMode="auto">
          <a:xfrm>
            <a:off x="1194402" y="2926080"/>
            <a:ext cx="5592686" cy="5420925"/>
          </a:xfrm>
        </p:spPr>
        <p:txBody>
          <a:bodyPr/>
          <a:lstStyle>
            <a:lvl1pPr marL="0" indent="0">
              <a:buNone/>
              <a:defRPr sz="2300"/>
            </a:lvl1pPr>
            <a:lvl2pPr marL="650230" indent="0">
              <a:buNone/>
              <a:defRPr sz="2000"/>
            </a:lvl2pPr>
            <a:lvl3pPr marL="1300460" indent="0">
              <a:buNone/>
              <a:defRPr sz="1700"/>
            </a:lvl3pPr>
            <a:lvl4pPr marL="1950690" indent="0">
              <a:buNone/>
              <a:defRPr sz="1400"/>
            </a:lvl4pPr>
            <a:lvl5pPr marL="2600919" indent="0">
              <a:buNone/>
              <a:defRPr sz="1400"/>
            </a:lvl5pPr>
            <a:lvl6pPr marL="3251149" indent="0">
              <a:buNone/>
              <a:defRPr sz="1400"/>
            </a:lvl6pPr>
            <a:lvl7pPr marL="3901379" indent="0">
              <a:buNone/>
              <a:defRPr sz="1400"/>
            </a:lvl7pPr>
            <a:lvl8pPr marL="4551609" indent="0">
              <a:buNone/>
              <a:defRPr sz="1400"/>
            </a:lvl8pPr>
            <a:lvl9pPr marL="5201839" indent="0">
              <a:buNone/>
              <a:defRPr sz="14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4E70B072-8686-417A-BACF-2D5DFF235872}" type="datetimeFigureOut">
              <a:rPr lang="en-AU"/>
              <a:t>30/5/2024</a:t>
            </a:fld>
            <a:endParaRPr lang="en-AU"/>
          </a:p>
        </p:txBody>
      </p:sp>
      <p:sp>
        <p:nvSpPr>
          <p:cNvPr id="6" name="Footer Placeholder 5"/>
          <p:cNvSpPr>
            <a:spLocks noGrp="1"/>
          </p:cNvSpPr>
          <p:nvPr>
            <p:ph type="ftr" sz="quarter" idx="11"/>
          </p:nvPr>
        </p:nvSpPr>
        <p:spPr bwMode="auto"/>
        <p:txBody>
          <a:bodyPr/>
          <a:lstStyle/>
          <a:p>
            <a:pPr>
              <a:defRPr/>
            </a:pPr>
            <a:endParaRPr lang="en-AU"/>
          </a:p>
        </p:txBody>
      </p:sp>
      <p:sp>
        <p:nvSpPr>
          <p:cNvPr id="7" name="Slide Number Placeholder 6"/>
          <p:cNvSpPr>
            <a:spLocks noGrp="1"/>
          </p:cNvSpPr>
          <p:nvPr>
            <p:ph type="sldNum" sz="quarter" idx="12"/>
          </p:nvPr>
        </p:nvSpPr>
        <p:spPr bwMode="auto"/>
        <p:txBody>
          <a:bodyPr/>
          <a:lstStyle/>
          <a:p>
            <a:pPr>
              <a:defRPr/>
            </a:pPr>
            <a:fld id="{0BA433A8-F5BE-4EC6-BA99-62BD91EC6803}" type="slidenum">
              <a:rPr lang="en-AU"/>
              <a:t>‹#›</a:t>
            </a:fld>
            <a:endParaRPr lang="en-A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PhAnim="0" type="vertTx" preserve="1"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AU"/>
          </a:p>
        </p:txBody>
      </p:sp>
      <p:sp>
        <p:nvSpPr>
          <p:cNvPr id="3" name="Vertical Text Placeholder 2"/>
          <p:cNvSpPr>
            <a:spLocks noGrp="1"/>
          </p:cNvSpPr>
          <p:nvPr>
            <p:ph type="body" orient="vert" idx="1"/>
          </p:nvPr>
        </p:nvSpPr>
        <p:spPr bwMode="auto"/>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AU"/>
          </a:p>
        </p:txBody>
      </p:sp>
      <p:sp>
        <p:nvSpPr>
          <p:cNvPr id="4" name="Date Placeholder 3"/>
          <p:cNvSpPr>
            <a:spLocks noGrp="1"/>
          </p:cNvSpPr>
          <p:nvPr>
            <p:ph type="dt" sz="half" idx="10"/>
          </p:nvPr>
        </p:nvSpPr>
        <p:spPr bwMode="auto"/>
        <p:txBody>
          <a:bodyPr/>
          <a:lstStyle/>
          <a:p>
            <a:pPr>
              <a:defRPr/>
            </a:pPr>
            <a:fld id="{4E70B072-8686-417A-BACF-2D5DFF235872}" type="datetimeFigureOut">
              <a:rPr lang="en-AU"/>
              <a:t>30/5/2024</a:t>
            </a:fld>
            <a:endParaRPr lang="en-AU"/>
          </a:p>
        </p:txBody>
      </p:sp>
      <p:sp>
        <p:nvSpPr>
          <p:cNvPr id="5" name="Footer Placeholder 4"/>
          <p:cNvSpPr>
            <a:spLocks noGrp="1"/>
          </p:cNvSpPr>
          <p:nvPr>
            <p:ph type="ftr" sz="quarter" idx="11"/>
          </p:nvPr>
        </p:nvSpPr>
        <p:spPr bwMode="auto"/>
        <p:txBody>
          <a:bodyPr/>
          <a:lstStyle/>
          <a:p>
            <a:pPr>
              <a:defRPr/>
            </a:pPr>
            <a:endParaRPr lang="en-AU"/>
          </a:p>
        </p:txBody>
      </p:sp>
      <p:sp>
        <p:nvSpPr>
          <p:cNvPr id="6" name="Slide Number Placeholder 5"/>
          <p:cNvSpPr>
            <a:spLocks noGrp="1"/>
          </p:cNvSpPr>
          <p:nvPr>
            <p:ph type="sldNum" sz="quarter" idx="12"/>
          </p:nvPr>
        </p:nvSpPr>
        <p:spPr bwMode="auto"/>
        <p:txBody>
          <a:bodyPr/>
          <a:lstStyle/>
          <a:p>
            <a:pPr>
              <a:defRPr/>
            </a:pPr>
            <a:fld id="{0BA433A8-F5BE-4EC6-BA99-62BD91EC6803}" type="slidenum">
              <a:rPr lang="en-AU"/>
              <a:t>‹#›</a:t>
            </a:fld>
            <a:endParaRPr lang="en-A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PhAnim="0" type="vertTitleAndTx" preserve="1"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12409126" y="519289"/>
            <a:ext cx="3738994" cy="8265725"/>
          </a:xfrm>
        </p:spPr>
        <p:txBody>
          <a:bodyPr vert="eaVert"/>
          <a:lstStyle/>
          <a:p>
            <a:pPr>
              <a:defRPr/>
            </a:pPr>
            <a:r>
              <a:rPr lang="en-US"/>
              <a:t>Click to edit Master title style</a:t>
            </a:r>
            <a:endParaRPr lang="en-AU"/>
          </a:p>
        </p:txBody>
      </p:sp>
      <p:sp>
        <p:nvSpPr>
          <p:cNvPr id="3" name="Vertical Text Placeholder 2"/>
          <p:cNvSpPr>
            <a:spLocks noGrp="1"/>
          </p:cNvSpPr>
          <p:nvPr>
            <p:ph type="body" orient="vert" idx="1"/>
          </p:nvPr>
        </p:nvSpPr>
        <p:spPr bwMode="auto">
          <a:xfrm>
            <a:off x="1192143" y="519289"/>
            <a:ext cx="11000229" cy="8265725"/>
          </a:xfrm>
        </p:spPr>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AU"/>
          </a:p>
        </p:txBody>
      </p:sp>
      <p:sp>
        <p:nvSpPr>
          <p:cNvPr id="4" name="Date Placeholder 3"/>
          <p:cNvSpPr>
            <a:spLocks noGrp="1"/>
          </p:cNvSpPr>
          <p:nvPr>
            <p:ph type="dt" sz="half" idx="10"/>
          </p:nvPr>
        </p:nvSpPr>
        <p:spPr bwMode="auto"/>
        <p:txBody>
          <a:bodyPr/>
          <a:lstStyle/>
          <a:p>
            <a:pPr>
              <a:defRPr/>
            </a:pPr>
            <a:fld id="{4E70B072-8686-417A-BACF-2D5DFF235872}" type="datetimeFigureOut">
              <a:rPr lang="en-AU"/>
              <a:t>30/5/2024</a:t>
            </a:fld>
            <a:endParaRPr lang="en-AU"/>
          </a:p>
        </p:txBody>
      </p:sp>
      <p:sp>
        <p:nvSpPr>
          <p:cNvPr id="5" name="Footer Placeholder 4"/>
          <p:cNvSpPr>
            <a:spLocks noGrp="1"/>
          </p:cNvSpPr>
          <p:nvPr>
            <p:ph type="ftr" sz="quarter" idx="11"/>
          </p:nvPr>
        </p:nvSpPr>
        <p:spPr bwMode="auto"/>
        <p:txBody>
          <a:bodyPr/>
          <a:lstStyle/>
          <a:p>
            <a:pPr>
              <a:defRPr/>
            </a:pPr>
            <a:endParaRPr lang="en-AU"/>
          </a:p>
        </p:txBody>
      </p:sp>
      <p:sp>
        <p:nvSpPr>
          <p:cNvPr id="6" name="Slide Number Placeholder 5"/>
          <p:cNvSpPr>
            <a:spLocks noGrp="1"/>
          </p:cNvSpPr>
          <p:nvPr>
            <p:ph type="sldNum" sz="quarter" idx="12"/>
          </p:nvPr>
        </p:nvSpPr>
        <p:spPr bwMode="auto"/>
        <p:txBody>
          <a:bodyPr/>
          <a:lstStyle/>
          <a:p>
            <a:pPr>
              <a:defRPr/>
            </a:pPr>
            <a:fld id="{0BA433A8-F5BE-4EC6-BA99-62BD91EC6803}" type="slidenum">
              <a:rPr lang="en-AU"/>
              <a:t>‹#›</a:t>
            </a:fld>
            <a:endParaRPr lang="en-A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3" name="Rechthoek 11">
            <a:extLst>
              <a:ext uri="{FF2B5EF4-FFF2-40B4-BE49-F238E27FC236}">
                <a16:creationId xmlns:a16="http://schemas.microsoft.com/office/drawing/2014/main" id="{DDB39EC8-88A5-10D2-29FC-4F85B1C20ECB}"/>
              </a:ext>
            </a:extLst>
          </p:cNvPr>
          <p:cNvSpPr>
            <a:spLocks noChangeArrowheads="1"/>
          </p:cNvSpPr>
          <p:nvPr userDrawn="1"/>
        </p:nvSpPr>
        <p:spPr bwMode="auto">
          <a:xfrm>
            <a:off x="1442013" y="8272498"/>
            <a:ext cx="1411906" cy="350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defTabSz="457200" eaLnBrk="0" fontAlgn="base" hangingPunct="0">
              <a:spcBef>
                <a:spcPct val="0"/>
              </a:spcBef>
              <a:spcAft>
                <a:spcPct val="0"/>
              </a:spcAft>
              <a:defRPr>
                <a:solidFill>
                  <a:schemeClr val="tx1"/>
                </a:solidFill>
                <a:latin typeface="Arial" charset="0"/>
                <a:cs typeface="Arial" charset="0"/>
              </a:defRPr>
            </a:lvl6pPr>
            <a:lvl7pPr marL="2971800" indent="-228600" defTabSz="457200" eaLnBrk="0" fontAlgn="base" hangingPunct="0">
              <a:spcBef>
                <a:spcPct val="0"/>
              </a:spcBef>
              <a:spcAft>
                <a:spcPct val="0"/>
              </a:spcAft>
              <a:defRPr>
                <a:solidFill>
                  <a:schemeClr val="tx1"/>
                </a:solidFill>
                <a:latin typeface="Arial" charset="0"/>
                <a:cs typeface="Arial" charset="0"/>
              </a:defRPr>
            </a:lvl7pPr>
            <a:lvl8pPr marL="3429000" indent="-228600" defTabSz="457200" eaLnBrk="0" fontAlgn="base" hangingPunct="0">
              <a:spcBef>
                <a:spcPct val="0"/>
              </a:spcBef>
              <a:spcAft>
                <a:spcPct val="0"/>
              </a:spcAft>
              <a:defRPr>
                <a:solidFill>
                  <a:schemeClr val="tx1"/>
                </a:solidFill>
                <a:latin typeface="Arial" charset="0"/>
                <a:cs typeface="Arial" charset="0"/>
              </a:defRPr>
            </a:lvl8pPr>
            <a:lvl9pPr marL="3886200" indent="-228600" defTabSz="457200" eaLnBrk="0" fontAlgn="base" hangingPunct="0">
              <a:spcBef>
                <a:spcPct val="0"/>
              </a:spcBef>
              <a:spcAft>
                <a:spcPct val="0"/>
              </a:spcAft>
              <a:defRPr>
                <a:solidFill>
                  <a:schemeClr val="tx1"/>
                </a:solidFill>
                <a:latin typeface="Arial" charset="0"/>
                <a:cs typeface="Arial" charset="0"/>
              </a:defRPr>
            </a:lvl9pPr>
          </a:lstStyle>
          <a:p>
            <a:pPr eaLnBrk="1" hangingPunct="1">
              <a:defRPr/>
            </a:pPr>
            <a:fld id="{BFFAFCE0-415E-4015-80C3-156097828B2B}" type="datetime1">
              <a:rPr lang="nl-NL" altLang="en-US" sz="2276" smtClean="0">
                <a:solidFill>
                  <a:srgbClr val="FF6600"/>
                </a:solidFill>
                <a:latin typeface="Calibri" pitchFamily="34" charset="0"/>
              </a:rPr>
              <a:pPr eaLnBrk="1" hangingPunct="1">
                <a:defRPr/>
              </a:pPr>
              <a:t>30-05-2024</a:t>
            </a:fld>
            <a:endParaRPr lang="nl-NL" altLang="en-US" sz="2276">
              <a:solidFill>
                <a:srgbClr val="FF6600"/>
              </a:solidFill>
              <a:latin typeface="Calibri" pitchFamily="34" charset="0"/>
            </a:endParaRPr>
          </a:p>
        </p:txBody>
      </p:sp>
      <p:sp>
        <p:nvSpPr>
          <p:cNvPr id="2" name="Titel 1"/>
          <p:cNvSpPr>
            <a:spLocks noGrp="1"/>
          </p:cNvSpPr>
          <p:nvPr>
            <p:ph type="title"/>
          </p:nvPr>
        </p:nvSpPr>
        <p:spPr>
          <a:xfrm>
            <a:off x="1445022" y="2908018"/>
            <a:ext cx="14570638" cy="939236"/>
          </a:xfrm>
          <a:prstGeom prst="rect">
            <a:avLst/>
          </a:prstGeom>
        </p:spPr>
        <p:txBody>
          <a:bodyPr lIns="0" tIns="0" rIns="0" bIns="0"/>
          <a:lstStyle>
            <a:lvl1pPr>
              <a:defRPr sz="9102"/>
            </a:lvl1pPr>
          </a:lstStyle>
          <a:p>
            <a:r>
              <a:rPr lang="nl-NL"/>
              <a:t>Titelstijl van model bewerken</a:t>
            </a:r>
          </a:p>
        </p:txBody>
      </p:sp>
      <p:sp>
        <p:nvSpPr>
          <p:cNvPr id="7" name="Tijdelijke aanduiding voor tekst 6"/>
          <p:cNvSpPr>
            <a:spLocks noGrp="1"/>
          </p:cNvSpPr>
          <p:nvPr>
            <p:ph type="body" sz="quarter" idx="11"/>
          </p:nvPr>
        </p:nvSpPr>
        <p:spPr>
          <a:xfrm>
            <a:off x="1445022" y="3955628"/>
            <a:ext cx="14570638" cy="2474524"/>
          </a:xfrm>
          <a:prstGeom prst="rect">
            <a:avLst/>
          </a:prstGeom>
        </p:spPr>
        <p:txBody>
          <a:bodyPr lIns="0" tIns="0" rIns="0" bIns="0"/>
          <a:lstStyle>
            <a:lvl1pPr marL="0" indent="0">
              <a:lnSpc>
                <a:spcPts val="8723"/>
              </a:lnSpc>
              <a:spcBef>
                <a:spcPts val="0"/>
              </a:spcBef>
              <a:buFont typeface="Arial"/>
              <a:buNone/>
              <a:defRPr sz="9102">
                <a:solidFill>
                  <a:schemeClr val="accent1"/>
                </a:solidFill>
              </a:defRPr>
            </a:lvl1pPr>
            <a:lvl2pPr marL="866988" indent="0">
              <a:buFont typeface="Arial"/>
              <a:buNone/>
              <a:defRPr/>
            </a:lvl2pPr>
            <a:lvl3pPr marL="1733977" indent="0">
              <a:buFont typeface="Arial"/>
              <a:buNone/>
              <a:defRPr/>
            </a:lvl3pPr>
            <a:lvl4pPr marL="2600965" indent="0">
              <a:buFont typeface="Arial"/>
              <a:buNone/>
              <a:defRPr/>
            </a:lvl4pPr>
            <a:lvl5pPr marL="3467953" indent="0">
              <a:buFont typeface="Arial"/>
              <a:buNone/>
              <a:defRPr/>
            </a:lvl5pPr>
          </a:lstStyle>
          <a:p>
            <a:pPr lvl="0"/>
            <a:r>
              <a:rPr lang="en-US" err="1"/>
              <a:t>Click to edit Master text styles</a:t>
            </a:r>
          </a:p>
        </p:txBody>
      </p:sp>
      <p:sp>
        <p:nvSpPr>
          <p:cNvPr id="9" name="Tijdelijke aanduiding voor tekst 8"/>
          <p:cNvSpPr>
            <a:spLocks noGrp="1"/>
          </p:cNvSpPr>
          <p:nvPr>
            <p:ph type="body" sz="quarter" idx="12"/>
          </p:nvPr>
        </p:nvSpPr>
        <p:spPr>
          <a:xfrm>
            <a:off x="1441506" y="7929316"/>
            <a:ext cx="1882044" cy="325120"/>
          </a:xfrm>
          <a:prstGeom prst="rect">
            <a:avLst/>
          </a:prstGeom>
        </p:spPr>
        <p:txBody>
          <a:bodyPr lIns="0" tIns="0" rIns="0" bIns="0">
            <a:noAutofit/>
          </a:bodyPr>
          <a:lstStyle>
            <a:lvl1pPr marL="0" indent="0">
              <a:buFont typeface="Arial"/>
              <a:buNone/>
              <a:defRPr sz="2276" b="0">
                <a:solidFill>
                  <a:schemeClr val="bg1"/>
                </a:solidFill>
              </a:defRPr>
            </a:lvl1pPr>
            <a:lvl2pPr marL="866988" indent="0">
              <a:buFont typeface="Arial"/>
              <a:buNone/>
              <a:defRPr sz="2655"/>
            </a:lvl2pPr>
            <a:lvl3pPr marL="1733977" indent="0">
              <a:buFont typeface="Arial"/>
              <a:buNone/>
              <a:defRPr sz="2655"/>
            </a:lvl3pPr>
            <a:lvl4pPr marL="2600965" indent="0">
              <a:buFont typeface="Arial"/>
              <a:buNone/>
              <a:defRPr sz="2655"/>
            </a:lvl4pPr>
            <a:lvl5pPr marL="3467953" indent="0">
              <a:buFont typeface="Arial"/>
              <a:buNone/>
              <a:defRPr sz="2655"/>
            </a:lvl5pPr>
          </a:lstStyle>
          <a:p>
            <a:pPr lvl="0"/>
            <a:r>
              <a:rPr lang="en-US"/>
              <a:t>Click to edit Master text styles</a:t>
            </a:r>
          </a:p>
        </p:txBody>
      </p:sp>
      <p:sp>
        <p:nvSpPr>
          <p:cNvPr id="11" name="Tijdelijke aanduiding voor tekst 10"/>
          <p:cNvSpPr>
            <a:spLocks noGrp="1"/>
          </p:cNvSpPr>
          <p:nvPr>
            <p:ph type="body" sz="quarter" idx="13"/>
          </p:nvPr>
        </p:nvSpPr>
        <p:spPr>
          <a:xfrm>
            <a:off x="2950253" y="8272498"/>
            <a:ext cx="5768046" cy="397369"/>
          </a:xfrm>
          <a:prstGeom prst="rect">
            <a:avLst/>
          </a:prstGeom>
        </p:spPr>
        <p:txBody>
          <a:bodyPr lIns="0" tIns="0" rIns="0" bIns="0">
            <a:noAutofit/>
          </a:bodyPr>
          <a:lstStyle>
            <a:lvl1pPr marL="0" marR="0" indent="0" algn="l" defTabSz="866988" rtl="0" eaLnBrk="1" fontAlgn="auto" latinLnBrk="0" hangingPunct="1">
              <a:lnSpc>
                <a:spcPct val="100000"/>
              </a:lnSpc>
              <a:spcBef>
                <a:spcPct val="20000"/>
              </a:spcBef>
              <a:spcAft>
                <a:spcPts val="0"/>
              </a:spcAft>
              <a:buClrTx/>
              <a:buSzTx/>
              <a:buFont typeface="Arial"/>
              <a:buNone/>
              <a:tabLst/>
              <a:defRPr sz="2276" b="0">
                <a:solidFill>
                  <a:schemeClr val="accent3"/>
                </a:solidFill>
              </a:defRPr>
            </a:lvl1pPr>
            <a:lvl2pPr>
              <a:defRPr sz="2655"/>
            </a:lvl2pPr>
            <a:lvl3pPr>
              <a:defRPr sz="2655"/>
            </a:lvl3pPr>
            <a:lvl4pPr>
              <a:defRPr sz="2655"/>
            </a:lvl4pPr>
            <a:lvl5pPr>
              <a:defRPr sz="2655"/>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14477818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sp>
        <p:nvSpPr>
          <p:cNvPr id="2" name="Titel 1"/>
          <p:cNvSpPr>
            <a:spLocks noGrp="1"/>
          </p:cNvSpPr>
          <p:nvPr>
            <p:ph type="title"/>
          </p:nvPr>
        </p:nvSpPr>
        <p:spPr>
          <a:xfrm>
            <a:off x="1420938" y="2810934"/>
            <a:ext cx="14642889" cy="1469814"/>
          </a:xfrm>
          <a:prstGeom prst="rect">
            <a:avLst/>
          </a:prstGeom>
        </p:spPr>
        <p:txBody>
          <a:bodyPr vert="horz"/>
          <a:lstStyle/>
          <a:p>
            <a:r>
              <a:rPr lang="nl-NL"/>
              <a:t>Titelstijl van model bewerken</a:t>
            </a:r>
          </a:p>
        </p:txBody>
      </p:sp>
      <p:sp>
        <p:nvSpPr>
          <p:cNvPr id="4" name="Tijdelijke aanduiding voor tekst 3"/>
          <p:cNvSpPr>
            <a:spLocks noGrp="1"/>
          </p:cNvSpPr>
          <p:nvPr>
            <p:ph type="body" sz="quarter" idx="10"/>
          </p:nvPr>
        </p:nvSpPr>
        <p:spPr>
          <a:xfrm>
            <a:off x="1420938" y="5490916"/>
            <a:ext cx="11391589" cy="2962204"/>
          </a:xfrm>
          <a:prstGeom prst="rect">
            <a:avLst/>
          </a:prstGeom>
        </p:spPr>
        <p:txBody>
          <a:bodyPr vert="horz"/>
          <a:lstStyle>
            <a:lvl1pPr>
              <a:defRPr sz="3034"/>
            </a:lvl1pPr>
            <a:lvl2pPr algn="l">
              <a:defRPr/>
            </a:lvl2pPr>
            <a:lvl3pPr algn="l">
              <a:defRPr/>
            </a:lvl3pPr>
            <a:lvl4pPr algn="l">
              <a:defRPr/>
            </a:lvl4pPr>
            <a:lvl5pPr algn="l">
              <a:defRPr/>
            </a:lvl5pPr>
          </a:lstStyle>
          <a:p>
            <a:pPr lvl="0"/>
            <a:r>
              <a:rPr lang="en-US" err="1"/>
              <a:t>Click to edit Master text styles</a:t>
            </a:r>
          </a:p>
        </p:txBody>
      </p:sp>
    </p:spTree>
    <p:extLst>
      <p:ext uri="{BB962C8B-B14F-4D97-AF65-F5344CB8AC3E}">
        <p14:creationId xmlns:p14="http://schemas.microsoft.com/office/powerpoint/2010/main" val="37819178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PhAnim="0" type="title"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592931" y="4038601"/>
            <a:ext cx="16306799" cy="2090736"/>
          </a:xfrm>
          <a:prstGeom prst="rect">
            <a:avLst/>
          </a:prstGeom>
        </p:spPr>
        <p:txBody>
          <a:bodyPr/>
          <a:lstStyle>
            <a:lvl1pPr>
              <a:defRPr b="1">
                <a:solidFill>
                  <a:schemeClr val="accent6">
                    <a:lumMod val="50000"/>
                  </a:schemeClr>
                </a:solidFill>
                <a:latin typeface="Trajan Pro"/>
              </a:defRPr>
            </a:lvl1pPr>
          </a:lstStyle>
          <a:p>
            <a:pPr>
              <a:defRPr/>
            </a:pPr>
            <a:r>
              <a:rPr lang="en-US"/>
              <a:t>Click to edit Master title style</a:t>
            </a:r>
            <a:endParaRPr lang="sv-SE"/>
          </a:p>
        </p:txBody>
      </p:sp>
      <p:sp>
        <p:nvSpPr>
          <p:cNvPr id="3" name="Subtitle 2"/>
          <p:cNvSpPr>
            <a:spLocks noGrp="1"/>
          </p:cNvSpPr>
          <p:nvPr>
            <p:ph type="subTitle" idx="1"/>
          </p:nvPr>
        </p:nvSpPr>
        <p:spPr bwMode="auto">
          <a:xfrm>
            <a:off x="2601464" y="6270626"/>
            <a:ext cx="12137337" cy="2492375"/>
          </a:xfrm>
        </p:spPr>
        <p:txBody>
          <a:bodyPr/>
          <a:lstStyle>
            <a:lvl1pPr marL="0" indent="0" algn="ctr">
              <a:spcBef>
                <a:spcPts val="0"/>
              </a:spcBef>
              <a:buNone/>
              <a:defRPr/>
            </a:lvl1pPr>
            <a:lvl2pPr marL="609630" indent="0" algn="ctr">
              <a:buNone/>
              <a:defRPr/>
            </a:lvl2pPr>
            <a:lvl3pPr marL="1219261" indent="0" algn="ctr">
              <a:buNone/>
              <a:defRPr/>
            </a:lvl3pPr>
            <a:lvl4pPr marL="1828891" indent="0" algn="ctr">
              <a:buNone/>
              <a:defRPr/>
            </a:lvl4pPr>
            <a:lvl5pPr marL="2438522" indent="0" algn="ctr">
              <a:buNone/>
              <a:defRPr/>
            </a:lvl5pPr>
            <a:lvl6pPr marL="3048151" indent="0" algn="ctr">
              <a:buNone/>
              <a:defRPr/>
            </a:lvl6pPr>
            <a:lvl7pPr marL="3657783" indent="0" algn="ctr">
              <a:buNone/>
              <a:defRPr/>
            </a:lvl7pPr>
            <a:lvl8pPr marL="4267413" indent="0" algn="ctr">
              <a:buNone/>
              <a:defRPr/>
            </a:lvl8pPr>
            <a:lvl9pPr marL="4877044" indent="0" algn="ctr">
              <a:buNone/>
              <a:defRPr/>
            </a:lvl9pPr>
          </a:lstStyle>
          <a:p>
            <a:pPr>
              <a:defRPr/>
            </a:pPr>
            <a:r>
              <a:rPr lang="en-US"/>
              <a:t>Click to edit Master subtitle style</a:t>
            </a:r>
            <a:endParaRPr lang="sv-SE"/>
          </a:p>
        </p:txBody>
      </p:sp>
      <p:pic>
        <p:nvPicPr>
          <p:cNvPr id="6" name="Picture 5"/>
          <p:cNvPicPr>
            <a:picLocks noChangeAspect="1"/>
          </p:cNvPicPr>
          <p:nvPr userDrawn="1"/>
        </p:nvPicPr>
        <p:blipFill>
          <a:blip r:embed="rId2"/>
          <a:stretch/>
        </p:blipFill>
        <p:spPr bwMode="auto">
          <a:xfrm>
            <a:off x="6917531" y="385348"/>
            <a:ext cx="2971800" cy="3447291"/>
          </a:xfrm>
          <a:prstGeom prst="rect">
            <a:avLst/>
          </a:prstGeom>
        </p:spPr>
      </p:pic>
    </p:spTree>
    <p:extLst>
      <p:ext uri="{BB962C8B-B14F-4D97-AF65-F5344CB8AC3E}">
        <p14:creationId xmlns:p14="http://schemas.microsoft.com/office/powerpoint/2010/main" val="19115012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2_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546554" cy="830862"/>
          </a:xfrm>
        </p:spPr>
        <p:txBody>
          <a:bodyPr>
            <a:normAutofit/>
          </a:bodyPr>
          <a:lstStyle>
            <a:lvl1pPr>
              <a:defRPr sz="6068"/>
            </a:lvl1pPr>
          </a:lstStyle>
          <a:p>
            <a:r>
              <a:rPr lang="nl-NL"/>
              <a:t>Titelstijl van model bewerken</a:t>
            </a:r>
          </a:p>
        </p:txBody>
      </p:sp>
      <p:sp>
        <p:nvSpPr>
          <p:cNvPr id="3" name="Tijdelijke aanduiding voor inhoud 2"/>
          <p:cNvSpPr>
            <a:spLocks noGrp="1"/>
          </p:cNvSpPr>
          <p:nvPr>
            <p:ph idx="1"/>
          </p:nvPr>
        </p:nvSpPr>
        <p:spPr>
          <a:xfrm>
            <a:off x="1445022" y="2048002"/>
            <a:ext cx="14546554" cy="6304567"/>
          </a:xfrm>
        </p:spPr>
        <p:txBody>
          <a:bodyPr/>
          <a:lstStyle>
            <a:lvl1pPr>
              <a:lnSpc>
                <a:spcPts val="6068"/>
              </a:lnSpc>
              <a:defRPr sz="4551" b="0">
                <a:solidFill>
                  <a:schemeClr val="accent1"/>
                </a:solidFill>
              </a:defRPr>
            </a:lvl1pPr>
            <a:lvl2pPr>
              <a:lnSpc>
                <a:spcPts val="6068"/>
              </a:lnSpc>
              <a:defRPr sz="4551">
                <a:solidFill>
                  <a:schemeClr val="accent1"/>
                </a:solidFill>
              </a:defRPr>
            </a:lvl2pPr>
            <a:lvl3pPr marL="1733977" indent="0">
              <a:buNone/>
              <a:defRPr/>
            </a:lvl3pPr>
          </a:lstStyle>
          <a:p>
            <a:pPr lvl="0"/>
            <a:r>
              <a:rPr lang="nl-NL"/>
              <a:t>Klik om de tekststijl van het model te bewerken</a:t>
            </a:r>
          </a:p>
          <a:p>
            <a:pPr lvl="1"/>
            <a:r>
              <a:rPr lang="nl-NL"/>
              <a:t>Tweede niveau</a:t>
            </a:r>
          </a:p>
          <a:p>
            <a:pPr lvl="2"/>
            <a:endParaRPr lang="nl-NL"/>
          </a:p>
        </p:txBody>
      </p:sp>
      <p:sp>
        <p:nvSpPr>
          <p:cNvPr id="4" name="Tijdelijke aanduiding voor voettekst 4">
            <a:extLst>
              <a:ext uri="{FF2B5EF4-FFF2-40B4-BE49-F238E27FC236}">
                <a16:creationId xmlns:a16="http://schemas.microsoft.com/office/drawing/2014/main" id="{B9459FE7-888C-D79E-9174-7D1706D5A088}"/>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23289401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3_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570638" cy="830862"/>
          </a:xfrm>
        </p:spPr>
        <p:txBody>
          <a:bodyPr>
            <a:normAutofit/>
          </a:bodyPr>
          <a:lstStyle>
            <a:lvl1pPr>
              <a:defRPr sz="6068">
                <a:solidFill>
                  <a:schemeClr val="accent2"/>
                </a:solidFill>
              </a:defRPr>
            </a:lvl1pPr>
          </a:lstStyle>
          <a:p>
            <a:r>
              <a:rPr lang="nl-NL"/>
              <a:t>Titelstijl van model bewerken</a:t>
            </a:r>
          </a:p>
        </p:txBody>
      </p:sp>
      <p:sp>
        <p:nvSpPr>
          <p:cNvPr id="3" name="Tijdelijke aanduiding voor inhoud 2"/>
          <p:cNvSpPr>
            <a:spLocks noGrp="1"/>
          </p:cNvSpPr>
          <p:nvPr>
            <p:ph idx="1"/>
          </p:nvPr>
        </p:nvSpPr>
        <p:spPr>
          <a:xfrm>
            <a:off x="1445022" y="2048003"/>
            <a:ext cx="14570638" cy="6394878"/>
          </a:xfrm>
        </p:spPr>
        <p:txBody>
          <a:bodyPr/>
          <a:lstStyle>
            <a:lvl1pPr>
              <a:lnSpc>
                <a:spcPts val="4930"/>
              </a:lnSpc>
              <a:defRPr sz="4172" b="0">
                <a:solidFill>
                  <a:schemeClr val="accent2"/>
                </a:solidFill>
              </a:defRPr>
            </a:lvl1pPr>
            <a:lvl2pPr>
              <a:lnSpc>
                <a:spcPts val="4930"/>
              </a:lnSpc>
              <a:defRPr sz="4172">
                <a:solidFill>
                  <a:schemeClr val="accent1"/>
                </a:solidFill>
              </a:defRPr>
            </a:lvl2pPr>
            <a:lvl3pPr marL="1733977" indent="0">
              <a:buNone/>
              <a:defRPr/>
            </a:lvl3pPr>
          </a:lstStyle>
          <a:p>
            <a:pPr lvl="0"/>
            <a:r>
              <a:rPr lang="nl-NL"/>
              <a:t>Klik om de tekststijl van het model te bewerken</a:t>
            </a:r>
          </a:p>
          <a:p>
            <a:pPr lvl="1"/>
            <a:r>
              <a:rPr lang="nl-NL"/>
              <a:t>Tweede niveau</a:t>
            </a:r>
          </a:p>
          <a:p>
            <a:pPr lvl="2"/>
            <a:endParaRPr lang="nl-NL"/>
          </a:p>
        </p:txBody>
      </p:sp>
      <p:sp>
        <p:nvSpPr>
          <p:cNvPr id="4" name="Tijdelijke aanduiding voor voettekst 4">
            <a:extLst>
              <a:ext uri="{FF2B5EF4-FFF2-40B4-BE49-F238E27FC236}">
                <a16:creationId xmlns:a16="http://schemas.microsoft.com/office/drawing/2014/main" id="{2B458609-A0E8-3A5B-FA5A-12F9999A870E}"/>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227489868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618805" cy="830862"/>
          </a:xfrm>
        </p:spPr>
        <p:txBody>
          <a:bodyPr/>
          <a:lstStyle/>
          <a:p>
            <a:r>
              <a:rPr lang="nl-NL"/>
              <a:t>Titelstijl van model bewerken</a:t>
            </a:r>
          </a:p>
        </p:txBody>
      </p:sp>
      <p:sp>
        <p:nvSpPr>
          <p:cNvPr id="3" name="Tijdelijke aanduiding voor inhoud 2"/>
          <p:cNvSpPr>
            <a:spLocks noGrp="1"/>
          </p:cNvSpPr>
          <p:nvPr>
            <p:ph idx="1"/>
          </p:nvPr>
        </p:nvSpPr>
        <p:spPr>
          <a:xfrm>
            <a:off x="1445022" y="2048002"/>
            <a:ext cx="14618805" cy="6340691"/>
          </a:xfrm>
        </p:spPr>
        <p:txBody>
          <a:bodyPr>
            <a:normAutofit/>
          </a:bodyPr>
          <a:lstStyle>
            <a:lvl1pPr>
              <a:defRPr sz="3413" b="1"/>
            </a:lvl1pPr>
            <a:lvl2pPr>
              <a:defRPr sz="3413"/>
            </a:lvl2pPr>
            <a:lvl3pPr>
              <a:defRPr sz="3413"/>
            </a:lvl3pPr>
            <a:lvl4pPr>
              <a:defRPr sz="3413"/>
            </a:lvl4pPr>
            <a:lvl5pPr>
              <a:defRPr sz="3413"/>
            </a:lvl5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voettekst 4">
            <a:extLst>
              <a:ext uri="{FF2B5EF4-FFF2-40B4-BE49-F238E27FC236}">
                <a16:creationId xmlns:a16="http://schemas.microsoft.com/office/drawing/2014/main" id="{16519AC9-5D79-5C7B-DD03-0C03ACFCFC0A}"/>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36628441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546554" cy="830862"/>
          </a:xfrm>
        </p:spPr>
        <p:txBody>
          <a:bodyPr/>
          <a:lstStyle/>
          <a:p>
            <a:r>
              <a:rPr lang="nl-NL"/>
              <a:t>Titelstijl van model bewerken</a:t>
            </a:r>
          </a:p>
        </p:txBody>
      </p:sp>
      <p:sp>
        <p:nvSpPr>
          <p:cNvPr id="5" name="Tijdelijke aanduiding voor tekst 4"/>
          <p:cNvSpPr>
            <a:spLocks noGrp="1"/>
          </p:cNvSpPr>
          <p:nvPr>
            <p:ph type="body" sz="quarter" idx="11"/>
          </p:nvPr>
        </p:nvSpPr>
        <p:spPr>
          <a:xfrm>
            <a:off x="1445022" y="2099200"/>
            <a:ext cx="14546554" cy="2235733"/>
          </a:xfrm>
        </p:spPr>
        <p:txBody>
          <a:bodyPr>
            <a:normAutofit/>
          </a:bodyPr>
          <a:lstStyle>
            <a:lvl1pPr marL="0" indent="0">
              <a:buNone/>
              <a:defRPr sz="4551" b="0">
                <a:solidFill>
                  <a:schemeClr val="accent2"/>
                </a:solidFill>
              </a:defRPr>
            </a:lvl1pPr>
            <a:lvl2pPr marL="866988" indent="0">
              <a:buNone/>
              <a:defRPr/>
            </a:lvl2pPr>
            <a:lvl3pPr marL="1733977" indent="0">
              <a:buNone/>
              <a:defRPr/>
            </a:lvl3pPr>
            <a:lvl4pPr marL="2600965" indent="0">
              <a:buNone/>
              <a:defRPr/>
            </a:lvl4pPr>
            <a:lvl5pPr marL="3467953" indent="0">
              <a:buNone/>
              <a:defRPr/>
            </a:lvl5pPr>
          </a:lstStyle>
          <a:p>
            <a:pPr lvl="0"/>
            <a:r>
              <a:rPr lang="en-US"/>
              <a:t>Click to edit Master text styles</a:t>
            </a:r>
          </a:p>
        </p:txBody>
      </p:sp>
      <p:sp>
        <p:nvSpPr>
          <p:cNvPr id="7" name="Tijdelijke aanduiding voor tekst 6"/>
          <p:cNvSpPr>
            <a:spLocks noGrp="1"/>
          </p:cNvSpPr>
          <p:nvPr>
            <p:ph type="body" sz="quarter" idx="12"/>
          </p:nvPr>
        </p:nvSpPr>
        <p:spPr>
          <a:xfrm>
            <a:off x="1445022" y="4569743"/>
            <a:ext cx="14546554" cy="3919502"/>
          </a:xfrm>
        </p:spPr>
        <p:txBody>
          <a:bodyPr>
            <a:normAutofit/>
          </a:bodyPr>
          <a:lstStyle>
            <a:lvl1pPr>
              <a:defRPr sz="3793" b="0"/>
            </a:lvl1pPr>
            <a:lvl2pPr>
              <a:defRPr sz="3793"/>
            </a:lvl2pPr>
            <a:lvl3pPr>
              <a:defRPr sz="3793"/>
            </a:lvl3pPr>
            <a:lvl4pPr>
              <a:defRPr sz="3793"/>
            </a:lvl4pPr>
            <a:lvl5pPr>
              <a:defRPr sz="3793"/>
            </a:lvl5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 name="Tijdelijke aanduiding voor voettekst 4">
            <a:extLst>
              <a:ext uri="{FF2B5EF4-FFF2-40B4-BE49-F238E27FC236}">
                <a16:creationId xmlns:a16="http://schemas.microsoft.com/office/drawing/2014/main" id="{324CFCEE-F8AA-D462-A4F1-ED0746B549A7}"/>
              </a:ext>
            </a:extLst>
          </p:cNvPr>
          <p:cNvSpPr>
            <a:spLocks noGrp="1"/>
          </p:cNvSpPr>
          <p:nvPr>
            <p:ph type="ftr" sz="quarter" idx="13"/>
          </p:nvPr>
        </p:nvSpPr>
        <p:spPr/>
        <p:txBody>
          <a:bodyPr/>
          <a:lstStyle>
            <a:lvl1pPr>
              <a:defRPr/>
            </a:lvl1pPr>
          </a:lstStyle>
          <a:p>
            <a:pPr>
              <a:defRPr/>
            </a:pPr>
            <a:endParaRPr lang="nl-NL"/>
          </a:p>
        </p:txBody>
      </p:sp>
    </p:spTree>
    <p:extLst>
      <p:ext uri="{BB962C8B-B14F-4D97-AF65-F5344CB8AC3E}">
        <p14:creationId xmlns:p14="http://schemas.microsoft.com/office/powerpoint/2010/main" val="396287639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ee objecten">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474303" cy="830862"/>
          </a:xfrm>
        </p:spPr>
        <p:txBody>
          <a:bodyPr/>
          <a:lstStyle/>
          <a:p>
            <a:r>
              <a:rPr lang="nl-NL"/>
              <a:t>Titelstijl van model bewerken</a:t>
            </a:r>
          </a:p>
        </p:txBody>
      </p:sp>
      <p:sp>
        <p:nvSpPr>
          <p:cNvPr id="3" name="Tijdelijke aanduiding voor inhoud 2"/>
          <p:cNvSpPr>
            <a:spLocks noGrp="1"/>
          </p:cNvSpPr>
          <p:nvPr>
            <p:ph sz="half" idx="1"/>
          </p:nvPr>
        </p:nvSpPr>
        <p:spPr>
          <a:xfrm>
            <a:off x="1445025" y="2048003"/>
            <a:ext cx="6410673" cy="6502398"/>
          </a:xfrm>
        </p:spPr>
        <p:txBody>
          <a:bodyPr>
            <a:normAutofit/>
          </a:bodyPr>
          <a:lstStyle>
            <a:lvl1pPr>
              <a:defRPr sz="3413" b="0"/>
            </a:lvl1pPr>
            <a:lvl2pPr>
              <a:defRPr sz="3413"/>
            </a:lvl2pPr>
            <a:lvl3pPr>
              <a:defRPr sz="3413"/>
            </a:lvl3pPr>
            <a:lvl4pPr>
              <a:defRPr sz="3413"/>
            </a:lvl4pPr>
            <a:lvl5pPr>
              <a:defRPr sz="3413"/>
            </a:lvl5pPr>
            <a:lvl6pPr>
              <a:defRPr sz="3413"/>
            </a:lvl6pPr>
            <a:lvl7pPr>
              <a:defRPr sz="3413"/>
            </a:lvl7pPr>
            <a:lvl8pPr>
              <a:defRPr sz="3413"/>
            </a:lvl8pPr>
            <a:lvl9pPr>
              <a:defRPr sz="3413"/>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9464894" y="2048003"/>
            <a:ext cx="6454431" cy="6502398"/>
          </a:xfrm>
        </p:spPr>
        <p:txBody>
          <a:bodyPr>
            <a:normAutofit/>
          </a:bodyPr>
          <a:lstStyle>
            <a:lvl1pPr>
              <a:defRPr sz="3413" b="0"/>
            </a:lvl1pPr>
            <a:lvl2pPr>
              <a:defRPr sz="3413"/>
            </a:lvl2pPr>
            <a:lvl3pPr>
              <a:defRPr sz="3413"/>
            </a:lvl3pPr>
            <a:lvl4pPr>
              <a:defRPr sz="3413"/>
            </a:lvl4pPr>
            <a:lvl5pPr>
              <a:defRPr sz="3413"/>
            </a:lvl5pPr>
            <a:lvl6pPr>
              <a:defRPr sz="3413"/>
            </a:lvl6pPr>
            <a:lvl7pPr>
              <a:defRPr sz="3413"/>
            </a:lvl7pPr>
            <a:lvl8pPr>
              <a:defRPr sz="3413"/>
            </a:lvl8pPr>
            <a:lvl9pPr>
              <a:defRPr sz="3413"/>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voettekst 4">
            <a:extLst>
              <a:ext uri="{FF2B5EF4-FFF2-40B4-BE49-F238E27FC236}">
                <a16:creationId xmlns:a16="http://schemas.microsoft.com/office/drawing/2014/main" id="{4F91493B-768F-2024-FE39-F1F4CDD6F1CA}"/>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27114098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5148646" cy="830862"/>
          </a:xfrm>
        </p:spPr>
        <p:txBody>
          <a:bodyPr/>
          <a:lstStyle/>
          <a:p>
            <a:r>
              <a:rPr lang="nl-NL"/>
              <a:t>Titelstijl van model bewerken</a:t>
            </a:r>
          </a:p>
        </p:txBody>
      </p:sp>
      <p:sp>
        <p:nvSpPr>
          <p:cNvPr id="5" name="Tijdelijke aanduiding voor afbeelding 2"/>
          <p:cNvSpPr>
            <a:spLocks noGrp="1"/>
          </p:cNvSpPr>
          <p:nvPr>
            <p:ph type="pic" idx="1"/>
          </p:nvPr>
        </p:nvSpPr>
        <p:spPr>
          <a:xfrm>
            <a:off x="0" y="2048001"/>
            <a:ext cx="17340263" cy="6448213"/>
          </a:xfrm>
        </p:spPr>
        <p:txBody>
          <a:bodyPr rtlCol="0">
            <a:normAutofit/>
          </a:bodyPr>
          <a:lstStyle>
            <a:lvl1pPr marL="0" indent="0">
              <a:buNone/>
              <a:defRPr sz="6068">
                <a:solidFill>
                  <a:schemeClr val="accent4"/>
                </a:solidFill>
              </a:defRPr>
            </a:lvl1pPr>
            <a:lvl2pPr marL="866988" indent="0">
              <a:buNone/>
              <a:defRPr sz="5310"/>
            </a:lvl2pPr>
            <a:lvl3pPr marL="1733977" indent="0">
              <a:buNone/>
              <a:defRPr sz="4551"/>
            </a:lvl3pPr>
            <a:lvl4pPr marL="2600965" indent="0">
              <a:buNone/>
              <a:defRPr sz="3793"/>
            </a:lvl4pPr>
            <a:lvl5pPr marL="3467953" indent="0">
              <a:buNone/>
              <a:defRPr sz="3793"/>
            </a:lvl5pPr>
            <a:lvl6pPr marL="4334942" indent="0">
              <a:buNone/>
              <a:defRPr sz="3793"/>
            </a:lvl6pPr>
            <a:lvl7pPr marL="5201930" indent="0">
              <a:buNone/>
              <a:defRPr sz="3793"/>
            </a:lvl7pPr>
            <a:lvl8pPr marL="6068919" indent="0">
              <a:buNone/>
              <a:defRPr sz="3793"/>
            </a:lvl8pPr>
            <a:lvl9pPr marL="6935907" indent="0">
              <a:buNone/>
              <a:defRPr sz="3793"/>
            </a:lvl9pPr>
          </a:lstStyle>
          <a:p>
            <a:pPr lvl="0"/>
            <a:endParaRPr lang="nl-NL" noProof="0"/>
          </a:p>
        </p:txBody>
      </p:sp>
      <p:sp>
        <p:nvSpPr>
          <p:cNvPr id="3" name="Tijdelijke aanduiding voor voettekst 4">
            <a:extLst>
              <a:ext uri="{FF2B5EF4-FFF2-40B4-BE49-F238E27FC236}">
                <a16:creationId xmlns:a16="http://schemas.microsoft.com/office/drawing/2014/main" id="{534CD2B5-5AF8-4AC7-13CA-FF8355C46E9D}"/>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14909766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445022" y="897466"/>
            <a:ext cx="14544278" cy="806028"/>
          </a:xfrm>
        </p:spPr>
        <p:txBody>
          <a:bodyPr>
            <a:normAutofit/>
          </a:bodyPr>
          <a:lstStyle>
            <a:lvl1pPr algn="l">
              <a:defRPr sz="6068" b="0">
                <a:solidFill>
                  <a:schemeClr val="accent2"/>
                </a:solidFill>
              </a:defRPr>
            </a:lvl1pPr>
          </a:lstStyle>
          <a:p>
            <a:r>
              <a:rPr lang="nl-NL"/>
              <a:t>Titelstijl van model bewerken</a:t>
            </a:r>
          </a:p>
        </p:txBody>
      </p:sp>
      <p:sp>
        <p:nvSpPr>
          <p:cNvPr id="3" name="Tijdelijke aanduiding voor afbeelding 2"/>
          <p:cNvSpPr>
            <a:spLocks noGrp="1"/>
          </p:cNvSpPr>
          <p:nvPr>
            <p:ph type="pic" idx="1"/>
          </p:nvPr>
        </p:nvSpPr>
        <p:spPr>
          <a:xfrm>
            <a:off x="1447298" y="6267592"/>
            <a:ext cx="14544278" cy="2041031"/>
          </a:xfrm>
        </p:spPr>
        <p:txBody>
          <a:bodyPr rtlCol="0">
            <a:normAutofit/>
          </a:bodyPr>
          <a:lstStyle>
            <a:lvl1pPr marL="0" indent="0">
              <a:buNone/>
              <a:defRPr sz="6068">
                <a:solidFill>
                  <a:schemeClr val="accent4"/>
                </a:solidFill>
              </a:defRPr>
            </a:lvl1pPr>
            <a:lvl2pPr marL="866988" indent="0">
              <a:buNone/>
              <a:defRPr sz="5310"/>
            </a:lvl2pPr>
            <a:lvl3pPr marL="1733977" indent="0">
              <a:buNone/>
              <a:defRPr sz="4551"/>
            </a:lvl3pPr>
            <a:lvl4pPr marL="2600965" indent="0">
              <a:buNone/>
              <a:defRPr sz="3793"/>
            </a:lvl4pPr>
            <a:lvl5pPr marL="3467953" indent="0">
              <a:buNone/>
              <a:defRPr sz="3793"/>
            </a:lvl5pPr>
            <a:lvl6pPr marL="4334942" indent="0">
              <a:buNone/>
              <a:defRPr sz="3793"/>
            </a:lvl6pPr>
            <a:lvl7pPr marL="5201930" indent="0">
              <a:buNone/>
              <a:defRPr sz="3793"/>
            </a:lvl7pPr>
            <a:lvl8pPr marL="6068919" indent="0">
              <a:buNone/>
              <a:defRPr sz="3793"/>
            </a:lvl8pPr>
            <a:lvl9pPr marL="6935907" indent="0">
              <a:buNone/>
              <a:defRPr sz="3793"/>
            </a:lvl9pPr>
          </a:lstStyle>
          <a:p>
            <a:pPr lvl="0"/>
            <a:endParaRPr lang="nl-NL" noProof="0"/>
          </a:p>
        </p:txBody>
      </p:sp>
      <p:sp>
        <p:nvSpPr>
          <p:cNvPr id="4" name="Tijdelijke aanduiding voor tekst 3"/>
          <p:cNvSpPr>
            <a:spLocks noGrp="1"/>
          </p:cNvSpPr>
          <p:nvPr>
            <p:ph type="body" sz="half" idx="2"/>
          </p:nvPr>
        </p:nvSpPr>
        <p:spPr>
          <a:xfrm>
            <a:off x="1447298" y="2048000"/>
            <a:ext cx="14544278" cy="3830044"/>
          </a:xfrm>
        </p:spPr>
        <p:txBody>
          <a:bodyPr>
            <a:normAutofit/>
          </a:bodyPr>
          <a:lstStyle>
            <a:lvl1pPr marL="0" indent="0">
              <a:buNone/>
              <a:defRPr sz="4551" b="0"/>
            </a:lvl1pPr>
            <a:lvl2pPr marL="866988" indent="0">
              <a:buNone/>
              <a:defRPr sz="2276"/>
            </a:lvl2pPr>
            <a:lvl3pPr marL="1733977" indent="0">
              <a:buNone/>
              <a:defRPr sz="1896"/>
            </a:lvl3pPr>
            <a:lvl4pPr marL="2600965" indent="0">
              <a:buNone/>
              <a:defRPr sz="1707"/>
            </a:lvl4pPr>
            <a:lvl5pPr marL="3467953" indent="0">
              <a:buNone/>
              <a:defRPr sz="1707"/>
            </a:lvl5pPr>
            <a:lvl6pPr marL="4334942" indent="0">
              <a:buNone/>
              <a:defRPr sz="1707"/>
            </a:lvl6pPr>
            <a:lvl7pPr marL="5201930" indent="0">
              <a:buNone/>
              <a:defRPr sz="1707"/>
            </a:lvl7pPr>
            <a:lvl8pPr marL="6068919" indent="0">
              <a:buNone/>
              <a:defRPr sz="1707"/>
            </a:lvl8pPr>
            <a:lvl9pPr marL="6935907" indent="0">
              <a:buNone/>
              <a:defRPr sz="1707"/>
            </a:lvl9pPr>
          </a:lstStyle>
          <a:p>
            <a:pPr lvl="0"/>
            <a:r>
              <a:rPr lang="nl-NL"/>
              <a:t>Klik om de tekststijl van het model te bewerken</a:t>
            </a:r>
          </a:p>
        </p:txBody>
      </p:sp>
      <p:sp>
        <p:nvSpPr>
          <p:cNvPr id="5" name="Tijdelijke aanduiding voor voettekst 4">
            <a:extLst>
              <a:ext uri="{FF2B5EF4-FFF2-40B4-BE49-F238E27FC236}">
                <a16:creationId xmlns:a16="http://schemas.microsoft.com/office/drawing/2014/main" id="{3F9B2128-B455-6557-342E-2C636055051B}"/>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45883957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2_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546554" cy="830862"/>
          </a:xfrm>
        </p:spPr>
        <p:txBody>
          <a:bodyPr>
            <a:normAutofit/>
          </a:bodyPr>
          <a:lstStyle>
            <a:lvl1pPr>
              <a:defRPr sz="6068"/>
            </a:lvl1pPr>
          </a:lstStyle>
          <a:p>
            <a:r>
              <a:rPr lang="nl-NL"/>
              <a:t>Titelstijl van model bewerken</a:t>
            </a:r>
          </a:p>
        </p:txBody>
      </p:sp>
      <p:sp>
        <p:nvSpPr>
          <p:cNvPr id="3" name="Tijdelijke aanduiding voor inhoud 2"/>
          <p:cNvSpPr>
            <a:spLocks noGrp="1"/>
          </p:cNvSpPr>
          <p:nvPr>
            <p:ph idx="1"/>
          </p:nvPr>
        </p:nvSpPr>
        <p:spPr>
          <a:xfrm>
            <a:off x="1445022" y="2048002"/>
            <a:ext cx="14546554" cy="6304567"/>
          </a:xfrm>
        </p:spPr>
        <p:txBody>
          <a:bodyPr/>
          <a:lstStyle>
            <a:lvl1pPr>
              <a:lnSpc>
                <a:spcPts val="6068"/>
              </a:lnSpc>
              <a:defRPr sz="4551" b="0">
                <a:solidFill>
                  <a:schemeClr val="accent1"/>
                </a:solidFill>
              </a:defRPr>
            </a:lvl1pPr>
            <a:lvl2pPr>
              <a:lnSpc>
                <a:spcPts val="6068"/>
              </a:lnSpc>
              <a:defRPr sz="4551">
                <a:solidFill>
                  <a:schemeClr val="accent1"/>
                </a:solidFill>
              </a:defRPr>
            </a:lvl2pPr>
            <a:lvl3pPr marL="1733977" indent="0">
              <a:buNone/>
              <a:defRPr/>
            </a:lvl3pPr>
          </a:lstStyle>
          <a:p>
            <a:pPr lvl="0"/>
            <a:r>
              <a:rPr lang="nl-NL"/>
              <a:t>Klik om de tekststijl van het model te bewerken</a:t>
            </a:r>
          </a:p>
          <a:p>
            <a:pPr lvl="1"/>
            <a:r>
              <a:rPr lang="nl-NL"/>
              <a:t>Tweede niveau</a:t>
            </a:r>
          </a:p>
          <a:p>
            <a:pPr lvl="2"/>
            <a:endParaRPr lang="nl-NL"/>
          </a:p>
        </p:txBody>
      </p:sp>
    </p:spTree>
    <p:extLst>
      <p:ext uri="{BB962C8B-B14F-4D97-AF65-F5344CB8AC3E}">
        <p14:creationId xmlns:p14="http://schemas.microsoft.com/office/powerpoint/2010/main" val="64554861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3_Titel en object">
    <p:spTree>
      <p:nvGrpSpPr>
        <p:cNvPr id="1" name=""/>
        <p:cNvGrpSpPr/>
        <p:nvPr/>
      </p:nvGrpSpPr>
      <p:grpSpPr>
        <a:xfrm>
          <a:off x="0" y="0"/>
          <a:ext cx="0" cy="0"/>
          <a:chOff x="0" y="0"/>
          <a:chExt cx="0" cy="0"/>
        </a:xfrm>
      </p:grpSpPr>
      <p:pic>
        <p:nvPicPr>
          <p:cNvPr id="2" name="Afbeelding 3" descr="ICA16127_powerpoint-2.02.png"/>
          <p:cNvPicPr>
            <a:picLocks noChangeAspect="1"/>
          </p:cNvPicPr>
          <p:nvPr userDrawn="1"/>
        </p:nvPicPr>
        <p:blipFill>
          <a:blip r:embed="rId2"/>
          <a:srcRect/>
          <a:stretch>
            <a:fillRect/>
          </a:stretch>
        </p:blipFill>
        <p:spPr bwMode="auto">
          <a:xfrm>
            <a:off x="6022" y="0"/>
            <a:ext cx="17334242" cy="9753600"/>
          </a:xfrm>
          <a:prstGeom prst="rect">
            <a:avLst/>
          </a:prstGeom>
          <a:noFill/>
          <a:ln w="9525">
            <a:noFill/>
            <a:miter lim="800000"/>
            <a:headEnd/>
            <a:tailEnd/>
          </a:ln>
        </p:spPr>
      </p:pic>
      <p:sp>
        <p:nvSpPr>
          <p:cNvPr id="3" name="Date Placeholder 3"/>
          <p:cNvSpPr txBox="1">
            <a:spLocks/>
          </p:cNvSpPr>
          <p:nvPr userDrawn="1"/>
        </p:nvSpPr>
        <p:spPr>
          <a:xfrm>
            <a:off x="14414094" y="8901666"/>
            <a:ext cx="1288478" cy="517784"/>
          </a:xfrm>
          <a:prstGeom prst="rect">
            <a:avLst/>
          </a:prstGeom>
        </p:spPr>
        <p:txBody>
          <a:bodyPr lIns="0" tIns="0" rIns="0" bIns="0" anchor="ctr"/>
          <a:lstStyle>
            <a:defPPr>
              <a:defRPr lang="en-US"/>
            </a:defPPr>
            <a:lvl1pPr marL="0" algn="l" defTabSz="457200" rtl="0" eaLnBrk="1" latinLnBrk="0" hangingPunct="1">
              <a:defRPr sz="1000" kern="1200">
                <a:solidFill>
                  <a:schemeClr val="accent1"/>
                </a:solidFill>
                <a:latin typeface="Tahoma"/>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fld id="{0A5EEDF6-72A3-304D-8D9D-659ED753A902}" type="datetime1">
              <a:rPr lang="nl-NL" sz="1896" smtClean="0"/>
              <a:pPr fontAlgn="auto">
                <a:spcBef>
                  <a:spcPts val="0"/>
                </a:spcBef>
                <a:spcAft>
                  <a:spcPts val="0"/>
                </a:spcAft>
                <a:defRPr/>
              </a:pPr>
              <a:t>30-05-2024</a:t>
            </a:fld>
            <a:endParaRPr lang="en-US" sz="1896"/>
          </a:p>
        </p:txBody>
      </p:sp>
      <p:sp>
        <p:nvSpPr>
          <p:cNvPr id="4" name="Slide Number Placeholder 5"/>
          <p:cNvSpPr txBox="1">
            <a:spLocks/>
          </p:cNvSpPr>
          <p:nvPr userDrawn="1"/>
        </p:nvSpPr>
        <p:spPr>
          <a:xfrm>
            <a:off x="15630320" y="8901666"/>
            <a:ext cx="963348" cy="517784"/>
          </a:xfrm>
          <a:prstGeom prst="rect">
            <a:avLst/>
          </a:prstGeom>
        </p:spPr>
        <p:txBody>
          <a:bodyPr lIns="0" tIns="0" rIns="0" bIns="0"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defRPr/>
            </a:pPr>
            <a:fld id="{76FC5135-5ABC-48FC-AF7E-FE41650AFFDB}" type="slidenum">
              <a:rPr lang="en-US" altLang="x-none" sz="1896">
                <a:solidFill>
                  <a:srgbClr val="FF6600"/>
                </a:solidFill>
                <a:latin typeface="Tahoma" panose="020B0604030504040204" pitchFamily="34" charset="0"/>
              </a:rPr>
              <a:pPr algn="r" eaLnBrk="1" hangingPunct="1">
                <a:defRPr/>
              </a:pPr>
              <a:t>‹#›</a:t>
            </a:fld>
            <a:endParaRPr lang="en-US" altLang="x-none" sz="1896">
              <a:solidFill>
                <a:srgbClr val="FF6600"/>
              </a:solidFill>
              <a:latin typeface="Tahoma" panose="020B0604030504040204" pitchFamily="34" charset="0"/>
            </a:endParaRPr>
          </a:p>
        </p:txBody>
      </p:sp>
      <p:pic>
        <p:nvPicPr>
          <p:cNvPr id="5" name="Immagine 5" descr="Immagine che contiene diagramma, cerchio, design, modello"/>
          <p:cNvPicPr>
            <a:picLocks noChangeAspect="1"/>
          </p:cNvPicPr>
          <p:nvPr userDrawn="1"/>
        </p:nvPicPr>
        <p:blipFill>
          <a:blip r:embed="rId3"/>
          <a:srcRect/>
          <a:stretch>
            <a:fillRect/>
          </a:stretch>
        </p:blipFill>
        <p:spPr bwMode="auto">
          <a:xfrm>
            <a:off x="9033" y="0"/>
            <a:ext cx="17322200" cy="9753600"/>
          </a:xfrm>
          <a:prstGeom prst="rect">
            <a:avLst/>
          </a:prstGeom>
          <a:noFill/>
          <a:ln w="9525">
            <a:noFill/>
            <a:miter lim="800000"/>
            <a:headEnd/>
            <a:tailEnd/>
          </a:ln>
        </p:spPr>
      </p:pic>
    </p:spTree>
    <p:extLst>
      <p:ext uri="{BB962C8B-B14F-4D97-AF65-F5344CB8AC3E}">
        <p14:creationId xmlns:p14="http://schemas.microsoft.com/office/powerpoint/2010/main" val="39363339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618805" cy="830862"/>
          </a:xfrm>
        </p:spPr>
        <p:txBody>
          <a:bodyPr/>
          <a:lstStyle/>
          <a:p>
            <a:r>
              <a:rPr lang="nl-NL"/>
              <a:t>Titelstijl van model bewerken</a:t>
            </a:r>
          </a:p>
        </p:txBody>
      </p:sp>
      <p:sp>
        <p:nvSpPr>
          <p:cNvPr id="3" name="Tijdelijke aanduiding voor inhoud 2"/>
          <p:cNvSpPr>
            <a:spLocks noGrp="1"/>
          </p:cNvSpPr>
          <p:nvPr>
            <p:ph idx="1"/>
          </p:nvPr>
        </p:nvSpPr>
        <p:spPr>
          <a:xfrm>
            <a:off x="1445022" y="2048002"/>
            <a:ext cx="14618805" cy="6340691"/>
          </a:xfrm>
        </p:spPr>
        <p:txBody>
          <a:bodyPr>
            <a:normAutofit/>
          </a:bodyPr>
          <a:lstStyle>
            <a:lvl1pPr>
              <a:defRPr sz="3413" b="1"/>
            </a:lvl1pPr>
            <a:lvl2pPr>
              <a:defRPr sz="3413"/>
            </a:lvl2pPr>
            <a:lvl3pPr>
              <a:defRPr sz="3413"/>
            </a:lvl3pPr>
            <a:lvl4pPr>
              <a:defRPr sz="3413"/>
            </a:lvl4pPr>
            <a:lvl5pPr>
              <a:defRPr sz="3413"/>
            </a:lvl5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58360894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546554" cy="830862"/>
          </a:xfrm>
        </p:spPr>
        <p:txBody>
          <a:bodyPr/>
          <a:lstStyle/>
          <a:p>
            <a:r>
              <a:rPr lang="nl-NL"/>
              <a:t>Titelstijl van model bewerken</a:t>
            </a:r>
          </a:p>
        </p:txBody>
      </p:sp>
      <p:sp>
        <p:nvSpPr>
          <p:cNvPr id="5" name="Tijdelijke aanduiding voor tekst 4"/>
          <p:cNvSpPr>
            <a:spLocks noGrp="1"/>
          </p:cNvSpPr>
          <p:nvPr>
            <p:ph type="body" sz="quarter" idx="11"/>
          </p:nvPr>
        </p:nvSpPr>
        <p:spPr>
          <a:xfrm>
            <a:off x="1445022" y="2099200"/>
            <a:ext cx="14546554" cy="2235733"/>
          </a:xfrm>
        </p:spPr>
        <p:txBody>
          <a:bodyPr>
            <a:normAutofit/>
          </a:bodyPr>
          <a:lstStyle>
            <a:lvl1pPr marL="0" indent="0">
              <a:buNone/>
              <a:defRPr sz="4551" b="0">
                <a:solidFill>
                  <a:schemeClr val="accent2"/>
                </a:solidFill>
              </a:defRPr>
            </a:lvl1pPr>
            <a:lvl2pPr marL="866988" indent="0">
              <a:buNone/>
              <a:defRPr/>
            </a:lvl2pPr>
            <a:lvl3pPr marL="1733977" indent="0">
              <a:buNone/>
              <a:defRPr/>
            </a:lvl3pPr>
            <a:lvl4pPr marL="2600965" indent="0">
              <a:buNone/>
              <a:defRPr/>
            </a:lvl4pPr>
            <a:lvl5pPr marL="3467953" indent="0">
              <a:buNone/>
              <a:defRPr/>
            </a:lvl5pPr>
          </a:lstStyle>
          <a:p>
            <a:pPr lvl="0"/>
            <a:r>
              <a:rPr lang="en-US"/>
              <a:t>Click to edit Master text styles</a:t>
            </a:r>
          </a:p>
        </p:txBody>
      </p:sp>
      <p:sp>
        <p:nvSpPr>
          <p:cNvPr id="7" name="Tijdelijke aanduiding voor tekst 6"/>
          <p:cNvSpPr>
            <a:spLocks noGrp="1"/>
          </p:cNvSpPr>
          <p:nvPr>
            <p:ph type="body" sz="quarter" idx="12"/>
          </p:nvPr>
        </p:nvSpPr>
        <p:spPr>
          <a:xfrm>
            <a:off x="1445022" y="4569743"/>
            <a:ext cx="14546554" cy="3919502"/>
          </a:xfrm>
        </p:spPr>
        <p:txBody>
          <a:bodyPr>
            <a:normAutofit/>
          </a:bodyPr>
          <a:lstStyle>
            <a:lvl1pPr>
              <a:defRPr sz="3793" b="0"/>
            </a:lvl1pPr>
            <a:lvl2pPr>
              <a:defRPr sz="3793"/>
            </a:lvl2pPr>
            <a:lvl3pPr>
              <a:defRPr sz="3793"/>
            </a:lvl3pPr>
            <a:lvl4pPr>
              <a:defRPr sz="3793"/>
            </a:lvl4pPr>
            <a:lvl5pPr>
              <a:defRPr sz="3793"/>
            </a:lvl5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237744996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ee objecten">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474303" cy="830862"/>
          </a:xfrm>
        </p:spPr>
        <p:txBody>
          <a:bodyPr/>
          <a:lstStyle/>
          <a:p>
            <a:r>
              <a:rPr lang="nl-NL"/>
              <a:t>Titelstijl van model bewerken</a:t>
            </a:r>
          </a:p>
        </p:txBody>
      </p:sp>
      <p:sp>
        <p:nvSpPr>
          <p:cNvPr id="3" name="Tijdelijke aanduiding voor inhoud 2"/>
          <p:cNvSpPr>
            <a:spLocks noGrp="1"/>
          </p:cNvSpPr>
          <p:nvPr>
            <p:ph sz="half" idx="1"/>
          </p:nvPr>
        </p:nvSpPr>
        <p:spPr>
          <a:xfrm>
            <a:off x="1445025" y="2048003"/>
            <a:ext cx="6410673" cy="6502398"/>
          </a:xfrm>
        </p:spPr>
        <p:txBody>
          <a:bodyPr>
            <a:normAutofit/>
          </a:bodyPr>
          <a:lstStyle>
            <a:lvl1pPr>
              <a:defRPr sz="3413" b="0"/>
            </a:lvl1pPr>
            <a:lvl2pPr>
              <a:defRPr sz="3413"/>
            </a:lvl2pPr>
            <a:lvl3pPr>
              <a:defRPr sz="3413"/>
            </a:lvl3pPr>
            <a:lvl4pPr>
              <a:defRPr sz="3413"/>
            </a:lvl4pPr>
            <a:lvl5pPr>
              <a:defRPr sz="3413"/>
            </a:lvl5pPr>
            <a:lvl6pPr>
              <a:defRPr sz="3413"/>
            </a:lvl6pPr>
            <a:lvl7pPr>
              <a:defRPr sz="3413"/>
            </a:lvl7pPr>
            <a:lvl8pPr>
              <a:defRPr sz="3413"/>
            </a:lvl8pPr>
            <a:lvl9pPr>
              <a:defRPr sz="3413"/>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9464894" y="2048003"/>
            <a:ext cx="6454431" cy="6502398"/>
          </a:xfrm>
        </p:spPr>
        <p:txBody>
          <a:bodyPr>
            <a:normAutofit/>
          </a:bodyPr>
          <a:lstStyle>
            <a:lvl1pPr>
              <a:defRPr sz="3413" b="0"/>
            </a:lvl1pPr>
            <a:lvl2pPr>
              <a:defRPr sz="3413"/>
            </a:lvl2pPr>
            <a:lvl3pPr>
              <a:defRPr sz="3413"/>
            </a:lvl3pPr>
            <a:lvl4pPr>
              <a:defRPr sz="3413"/>
            </a:lvl4pPr>
            <a:lvl5pPr>
              <a:defRPr sz="3413"/>
            </a:lvl5pPr>
            <a:lvl6pPr>
              <a:defRPr sz="3413"/>
            </a:lvl6pPr>
            <a:lvl7pPr>
              <a:defRPr sz="3413"/>
            </a:lvl7pPr>
            <a:lvl8pPr>
              <a:defRPr sz="3413"/>
            </a:lvl8pPr>
            <a:lvl9pPr>
              <a:defRPr sz="3413"/>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7580705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5148646" cy="830862"/>
          </a:xfrm>
        </p:spPr>
        <p:txBody>
          <a:bodyPr/>
          <a:lstStyle/>
          <a:p>
            <a:r>
              <a:rPr lang="nl-NL"/>
              <a:t>Titelstijl van model bewerken</a:t>
            </a:r>
          </a:p>
        </p:txBody>
      </p:sp>
      <p:sp>
        <p:nvSpPr>
          <p:cNvPr id="5" name="Tijdelijke aanduiding voor afbeelding 2"/>
          <p:cNvSpPr>
            <a:spLocks noGrp="1"/>
          </p:cNvSpPr>
          <p:nvPr>
            <p:ph type="pic" idx="1"/>
          </p:nvPr>
        </p:nvSpPr>
        <p:spPr>
          <a:xfrm>
            <a:off x="0" y="2048001"/>
            <a:ext cx="17340263" cy="6448213"/>
          </a:xfrm>
        </p:spPr>
        <p:txBody>
          <a:bodyPr vert="horz" wrap="square" lIns="0" tIns="0" rIns="0" bIns="0" numCol="1" rtlCol="0" anchor="t" anchorCtr="0" compatLnSpc="1">
            <a:prstTxWarp prst="textNoShape">
              <a:avLst/>
            </a:prstTxWarp>
            <a:normAutofit/>
          </a:bodyPr>
          <a:lstStyle>
            <a:lvl1pPr marL="0" indent="0">
              <a:buNone/>
              <a:defRPr sz="6068">
                <a:solidFill>
                  <a:schemeClr val="accent4"/>
                </a:solidFill>
              </a:defRPr>
            </a:lvl1pPr>
            <a:lvl2pPr marL="866988" indent="0">
              <a:buNone/>
              <a:defRPr sz="5310"/>
            </a:lvl2pPr>
            <a:lvl3pPr marL="1733977" indent="0">
              <a:buNone/>
              <a:defRPr sz="4551"/>
            </a:lvl3pPr>
            <a:lvl4pPr marL="2600965" indent="0">
              <a:buNone/>
              <a:defRPr sz="3793"/>
            </a:lvl4pPr>
            <a:lvl5pPr marL="3467953" indent="0">
              <a:buNone/>
              <a:defRPr sz="3793"/>
            </a:lvl5pPr>
            <a:lvl6pPr marL="4334942" indent="0">
              <a:buNone/>
              <a:defRPr sz="3793"/>
            </a:lvl6pPr>
            <a:lvl7pPr marL="5201930" indent="0">
              <a:buNone/>
              <a:defRPr sz="3793"/>
            </a:lvl7pPr>
            <a:lvl8pPr marL="6068919" indent="0">
              <a:buNone/>
              <a:defRPr sz="3793"/>
            </a:lvl8pPr>
            <a:lvl9pPr marL="6935907" indent="0">
              <a:buNone/>
              <a:defRPr sz="3793"/>
            </a:lvl9pPr>
          </a:lstStyle>
          <a:p>
            <a:pPr lvl="0"/>
            <a:endParaRPr lang="nl-NL" noProof="0"/>
          </a:p>
        </p:txBody>
      </p:sp>
    </p:spTree>
    <p:extLst>
      <p:ext uri="{BB962C8B-B14F-4D97-AF65-F5344CB8AC3E}">
        <p14:creationId xmlns:p14="http://schemas.microsoft.com/office/powerpoint/2010/main" val="288787792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445022" y="897466"/>
            <a:ext cx="14544278" cy="806028"/>
          </a:xfrm>
        </p:spPr>
        <p:txBody>
          <a:bodyPr>
            <a:normAutofit/>
          </a:bodyPr>
          <a:lstStyle>
            <a:lvl1pPr algn="l">
              <a:defRPr sz="6068" b="0">
                <a:solidFill>
                  <a:schemeClr val="accent2"/>
                </a:solidFill>
              </a:defRPr>
            </a:lvl1pPr>
          </a:lstStyle>
          <a:p>
            <a:r>
              <a:rPr lang="nl-NL"/>
              <a:t>Titelstijl van model bewerken</a:t>
            </a:r>
          </a:p>
        </p:txBody>
      </p:sp>
      <p:sp>
        <p:nvSpPr>
          <p:cNvPr id="3" name="Tijdelijke aanduiding voor afbeelding 2"/>
          <p:cNvSpPr>
            <a:spLocks noGrp="1"/>
          </p:cNvSpPr>
          <p:nvPr>
            <p:ph type="pic" idx="1"/>
          </p:nvPr>
        </p:nvSpPr>
        <p:spPr>
          <a:xfrm>
            <a:off x="1447298" y="6267592"/>
            <a:ext cx="14544278" cy="2041031"/>
          </a:xfrm>
        </p:spPr>
        <p:txBody>
          <a:bodyPr vert="horz" wrap="square" lIns="0" tIns="0" rIns="0" bIns="0" numCol="1" rtlCol="0" anchor="t" anchorCtr="0" compatLnSpc="1">
            <a:prstTxWarp prst="textNoShape">
              <a:avLst/>
            </a:prstTxWarp>
            <a:normAutofit/>
          </a:bodyPr>
          <a:lstStyle>
            <a:lvl1pPr marL="0" indent="0">
              <a:buNone/>
              <a:defRPr sz="6068">
                <a:solidFill>
                  <a:schemeClr val="accent4"/>
                </a:solidFill>
              </a:defRPr>
            </a:lvl1pPr>
            <a:lvl2pPr marL="866988" indent="0">
              <a:buNone/>
              <a:defRPr sz="5310"/>
            </a:lvl2pPr>
            <a:lvl3pPr marL="1733977" indent="0">
              <a:buNone/>
              <a:defRPr sz="4551"/>
            </a:lvl3pPr>
            <a:lvl4pPr marL="2600965" indent="0">
              <a:buNone/>
              <a:defRPr sz="3793"/>
            </a:lvl4pPr>
            <a:lvl5pPr marL="3467953" indent="0">
              <a:buNone/>
              <a:defRPr sz="3793"/>
            </a:lvl5pPr>
            <a:lvl6pPr marL="4334942" indent="0">
              <a:buNone/>
              <a:defRPr sz="3793"/>
            </a:lvl6pPr>
            <a:lvl7pPr marL="5201930" indent="0">
              <a:buNone/>
              <a:defRPr sz="3793"/>
            </a:lvl7pPr>
            <a:lvl8pPr marL="6068919" indent="0">
              <a:buNone/>
              <a:defRPr sz="3793"/>
            </a:lvl8pPr>
            <a:lvl9pPr marL="6935907" indent="0">
              <a:buNone/>
              <a:defRPr sz="3793"/>
            </a:lvl9pPr>
          </a:lstStyle>
          <a:p>
            <a:pPr lvl="0"/>
            <a:endParaRPr lang="nl-NL" noProof="0"/>
          </a:p>
        </p:txBody>
      </p:sp>
      <p:sp>
        <p:nvSpPr>
          <p:cNvPr id="4" name="Tijdelijke aanduiding voor tekst 3"/>
          <p:cNvSpPr>
            <a:spLocks noGrp="1"/>
          </p:cNvSpPr>
          <p:nvPr>
            <p:ph type="body" sz="half" idx="2"/>
          </p:nvPr>
        </p:nvSpPr>
        <p:spPr>
          <a:xfrm>
            <a:off x="1447298" y="2048000"/>
            <a:ext cx="14544278" cy="3830044"/>
          </a:xfrm>
        </p:spPr>
        <p:txBody>
          <a:bodyPr>
            <a:normAutofit/>
          </a:bodyPr>
          <a:lstStyle>
            <a:lvl1pPr marL="0" indent="0">
              <a:buNone/>
              <a:defRPr sz="4551" b="0"/>
            </a:lvl1pPr>
            <a:lvl2pPr marL="866988" indent="0">
              <a:buNone/>
              <a:defRPr sz="2276"/>
            </a:lvl2pPr>
            <a:lvl3pPr marL="1733977" indent="0">
              <a:buNone/>
              <a:defRPr sz="1896"/>
            </a:lvl3pPr>
            <a:lvl4pPr marL="2600965" indent="0">
              <a:buNone/>
              <a:defRPr sz="1707"/>
            </a:lvl4pPr>
            <a:lvl5pPr marL="3467953" indent="0">
              <a:buNone/>
              <a:defRPr sz="1707"/>
            </a:lvl5pPr>
            <a:lvl6pPr marL="4334942" indent="0">
              <a:buNone/>
              <a:defRPr sz="1707"/>
            </a:lvl6pPr>
            <a:lvl7pPr marL="5201930" indent="0">
              <a:buNone/>
              <a:defRPr sz="1707"/>
            </a:lvl7pPr>
            <a:lvl8pPr marL="6068919" indent="0">
              <a:buNone/>
              <a:defRPr sz="1707"/>
            </a:lvl8pPr>
            <a:lvl9pPr marL="6935907" indent="0">
              <a:buNone/>
              <a:defRPr sz="1707"/>
            </a:lvl9pPr>
          </a:lstStyle>
          <a:p>
            <a:pPr lvl="0"/>
            <a:r>
              <a:rPr lang="nl-NL"/>
              <a:t>Klik om de tekststijl van het model te bewerken</a:t>
            </a:r>
          </a:p>
        </p:txBody>
      </p:sp>
    </p:spTree>
    <p:extLst>
      <p:ext uri="{BB962C8B-B14F-4D97-AF65-F5344CB8AC3E}">
        <p14:creationId xmlns:p14="http://schemas.microsoft.com/office/powerpoint/2010/main" val="422020422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cSld name="Lee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975881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2_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546554" cy="830862"/>
          </a:xfrm>
        </p:spPr>
        <p:txBody>
          <a:bodyPr>
            <a:normAutofit/>
          </a:bodyPr>
          <a:lstStyle>
            <a:lvl1pPr>
              <a:defRPr sz="6068"/>
            </a:lvl1pPr>
          </a:lstStyle>
          <a:p>
            <a:r>
              <a:rPr lang="nl-NL"/>
              <a:t>Titelstijl van model bewerken</a:t>
            </a:r>
          </a:p>
        </p:txBody>
      </p:sp>
      <p:sp>
        <p:nvSpPr>
          <p:cNvPr id="3" name="Tijdelijke aanduiding voor inhoud 2"/>
          <p:cNvSpPr>
            <a:spLocks noGrp="1"/>
          </p:cNvSpPr>
          <p:nvPr>
            <p:ph idx="1"/>
          </p:nvPr>
        </p:nvSpPr>
        <p:spPr>
          <a:xfrm>
            <a:off x="1445022" y="2048002"/>
            <a:ext cx="14546554" cy="6304567"/>
          </a:xfrm>
        </p:spPr>
        <p:txBody>
          <a:bodyPr/>
          <a:lstStyle>
            <a:lvl1pPr>
              <a:lnSpc>
                <a:spcPts val="6068"/>
              </a:lnSpc>
              <a:defRPr sz="4551" b="0">
                <a:solidFill>
                  <a:schemeClr val="accent1"/>
                </a:solidFill>
              </a:defRPr>
            </a:lvl1pPr>
            <a:lvl2pPr>
              <a:lnSpc>
                <a:spcPts val="6068"/>
              </a:lnSpc>
              <a:defRPr sz="4551">
                <a:solidFill>
                  <a:schemeClr val="accent1"/>
                </a:solidFill>
              </a:defRPr>
            </a:lvl2pPr>
            <a:lvl3pPr marL="1733977" indent="0">
              <a:buNone/>
              <a:defRPr/>
            </a:lvl3pPr>
          </a:lstStyle>
          <a:p>
            <a:pPr lvl="0"/>
            <a:r>
              <a:rPr lang="nl-NL"/>
              <a:t>Klik om de tekststijl van het model te bewerken</a:t>
            </a:r>
          </a:p>
          <a:p>
            <a:pPr lvl="1"/>
            <a:r>
              <a:rPr lang="nl-NL"/>
              <a:t>Tweede niveau</a:t>
            </a:r>
          </a:p>
          <a:p>
            <a:pPr lvl="2"/>
            <a:endParaRPr lang="nl-NL"/>
          </a:p>
        </p:txBody>
      </p:sp>
      <p:sp>
        <p:nvSpPr>
          <p:cNvPr id="4" name="Tijdelijke aanduiding voor voettekst 4">
            <a:extLst>
              <a:ext uri="{FF2B5EF4-FFF2-40B4-BE49-F238E27FC236}">
                <a16:creationId xmlns:a16="http://schemas.microsoft.com/office/drawing/2014/main" id="{B9459FE7-888C-D79E-9174-7D1706D5A088}"/>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226971632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3_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570638" cy="830862"/>
          </a:xfrm>
        </p:spPr>
        <p:txBody>
          <a:bodyPr>
            <a:normAutofit/>
          </a:bodyPr>
          <a:lstStyle>
            <a:lvl1pPr>
              <a:defRPr sz="6068">
                <a:solidFill>
                  <a:schemeClr val="accent2"/>
                </a:solidFill>
              </a:defRPr>
            </a:lvl1pPr>
          </a:lstStyle>
          <a:p>
            <a:r>
              <a:rPr lang="nl-NL"/>
              <a:t>Titelstijl van model bewerken</a:t>
            </a:r>
          </a:p>
        </p:txBody>
      </p:sp>
      <p:sp>
        <p:nvSpPr>
          <p:cNvPr id="3" name="Tijdelijke aanduiding voor inhoud 2"/>
          <p:cNvSpPr>
            <a:spLocks noGrp="1"/>
          </p:cNvSpPr>
          <p:nvPr>
            <p:ph idx="1"/>
          </p:nvPr>
        </p:nvSpPr>
        <p:spPr>
          <a:xfrm>
            <a:off x="1445022" y="2048003"/>
            <a:ext cx="14570638" cy="6394878"/>
          </a:xfrm>
        </p:spPr>
        <p:txBody>
          <a:bodyPr/>
          <a:lstStyle>
            <a:lvl1pPr>
              <a:lnSpc>
                <a:spcPts val="4930"/>
              </a:lnSpc>
              <a:defRPr sz="4172" b="0">
                <a:solidFill>
                  <a:schemeClr val="accent2"/>
                </a:solidFill>
              </a:defRPr>
            </a:lvl1pPr>
            <a:lvl2pPr>
              <a:lnSpc>
                <a:spcPts val="4930"/>
              </a:lnSpc>
              <a:defRPr sz="4172">
                <a:solidFill>
                  <a:schemeClr val="accent1"/>
                </a:solidFill>
              </a:defRPr>
            </a:lvl2pPr>
            <a:lvl3pPr marL="1733977" indent="0">
              <a:buNone/>
              <a:defRPr/>
            </a:lvl3pPr>
          </a:lstStyle>
          <a:p>
            <a:pPr lvl="0"/>
            <a:r>
              <a:rPr lang="nl-NL"/>
              <a:t>Klik om de tekststijl van het model te bewerken</a:t>
            </a:r>
          </a:p>
          <a:p>
            <a:pPr lvl="1"/>
            <a:r>
              <a:rPr lang="nl-NL"/>
              <a:t>Tweede niveau</a:t>
            </a:r>
          </a:p>
          <a:p>
            <a:pPr lvl="2"/>
            <a:endParaRPr lang="nl-NL"/>
          </a:p>
        </p:txBody>
      </p:sp>
      <p:sp>
        <p:nvSpPr>
          <p:cNvPr id="4" name="Tijdelijke aanduiding voor voettekst 4">
            <a:extLst>
              <a:ext uri="{FF2B5EF4-FFF2-40B4-BE49-F238E27FC236}">
                <a16:creationId xmlns:a16="http://schemas.microsoft.com/office/drawing/2014/main" id="{2B458609-A0E8-3A5B-FA5A-12F9999A870E}"/>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161846320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618805" cy="830862"/>
          </a:xfrm>
        </p:spPr>
        <p:txBody>
          <a:bodyPr/>
          <a:lstStyle/>
          <a:p>
            <a:r>
              <a:rPr lang="nl-NL"/>
              <a:t>Titelstijl van model bewerken</a:t>
            </a:r>
          </a:p>
        </p:txBody>
      </p:sp>
      <p:sp>
        <p:nvSpPr>
          <p:cNvPr id="3" name="Tijdelijke aanduiding voor inhoud 2"/>
          <p:cNvSpPr>
            <a:spLocks noGrp="1"/>
          </p:cNvSpPr>
          <p:nvPr>
            <p:ph idx="1"/>
          </p:nvPr>
        </p:nvSpPr>
        <p:spPr>
          <a:xfrm>
            <a:off x="1445022" y="2048002"/>
            <a:ext cx="14618805" cy="6340691"/>
          </a:xfrm>
        </p:spPr>
        <p:txBody>
          <a:bodyPr>
            <a:normAutofit/>
          </a:bodyPr>
          <a:lstStyle>
            <a:lvl1pPr>
              <a:defRPr sz="3413" b="1"/>
            </a:lvl1pPr>
            <a:lvl2pPr>
              <a:defRPr sz="3413"/>
            </a:lvl2pPr>
            <a:lvl3pPr>
              <a:defRPr sz="3413"/>
            </a:lvl3pPr>
            <a:lvl4pPr>
              <a:defRPr sz="3413"/>
            </a:lvl4pPr>
            <a:lvl5pPr>
              <a:defRPr sz="3413"/>
            </a:lvl5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voettekst 4">
            <a:extLst>
              <a:ext uri="{FF2B5EF4-FFF2-40B4-BE49-F238E27FC236}">
                <a16:creationId xmlns:a16="http://schemas.microsoft.com/office/drawing/2014/main" id="{16519AC9-5D79-5C7B-DD03-0C03ACFCFC0A}"/>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267213871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546554" cy="830862"/>
          </a:xfrm>
        </p:spPr>
        <p:txBody>
          <a:bodyPr/>
          <a:lstStyle/>
          <a:p>
            <a:r>
              <a:rPr lang="nl-NL"/>
              <a:t>Titelstijl van model bewerken</a:t>
            </a:r>
          </a:p>
        </p:txBody>
      </p:sp>
      <p:sp>
        <p:nvSpPr>
          <p:cNvPr id="5" name="Tijdelijke aanduiding voor tekst 4"/>
          <p:cNvSpPr>
            <a:spLocks noGrp="1"/>
          </p:cNvSpPr>
          <p:nvPr>
            <p:ph type="body" sz="quarter" idx="11"/>
          </p:nvPr>
        </p:nvSpPr>
        <p:spPr>
          <a:xfrm>
            <a:off x="1445022" y="2099200"/>
            <a:ext cx="14546554" cy="2235733"/>
          </a:xfrm>
        </p:spPr>
        <p:txBody>
          <a:bodyPr>
            <a:normAutofit/>
          </a:bodyPr>
          <a:lstStyle>
            <a:lvl1pPr marL="0" indent="0">
              <a:buNone/>
              <a:defRPr sz="4551" b="0">
                <a:solidFill>
                  <a:schemeClr val="accent2"/>
                </a:solidFill>
              </a:defRPr>
            </a:lvl1pPr>
            <a:lvl2pPr marL="866988" indent="0">
              <a:buNone/>
              <a:defRPr/>
            </a:lvl2pPr>
            <a:lvl3pPr marL="1733977" indent="0">
              <a:buNone/>
              <a:defRPr/>
            </a:lvl3pPr>
            <a:lvl4pPr marL="2600965" indent="0">
              <a:buNone/>
              <a:defRPr/>
            </a:lvl4pPr>
            <a:lvl5pPr marL="3467953" indent="0">
              <a:buNone/>
              <a:defRPr/>
            </a:lvl5pPr>
          </a:lstStyle>
          <a:p>
            <a:pPr lvl="0"/>
            <a:r>
              <a:rPr lang="en-US"/>
              <a:t>Click to edit Master text styles</a:t>
            </a:r>
          </a:p>
        </p:txBody>
      </p:sp>
      <p:sp>
        <p:nvSpPr>
          <p:cNvPr id="7" name="Tijdelijke aanduiding voor tekst 6"/>
          <p:cNvSpPr>
            <a:spLocks noGrp="1"/>
          </p:cNvSpPr>
          <p:nvPr>
            <p:ph type="body" sz="quarter" idx="12"/>
          </p:nvPr>
        </p:nvSpPr>
        <p:spPr>
          <a:xfrm>
            <a:off x="1445022" y="4569743"/>
            <a:ext cx="14546554" cy="3919502"/>
          </a:xfrm>
        </p:spPr>
        <p:txBody>
          <a:bodyPr>
            <a:normAutofit/>
          </a:bodyPr>
          <a:lstStyle>
            <a:lvl1pPr>
              <a:defRPr sz="3793" b="0"/>
            </a:lvl1pPr>
            <a:lvl2pPr>
              <a:defRPr sz="3793"/>
            </a:lvl2pPr>
            <a:lvl3pPr>
              <a:defRPr sz="3793"/>
            </a:lvl3pPr>
            <a:lvl4pPr>
              <a:defRPr sz="3793"/>
            </a:lvl4pPr>
            <a:lvl5pPr>
              <a:defRPr sz="3793"/>
            </a:lvl5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 name="Tijdelijke aanduiding voor voettekst 4">
            <a:extLst>
              <a:ext uri="{FF2B5EF4-FFF2-40B4-BE49-F238E27FC236}">
                <a16:creationId xmlns:a16="http://schemas.microsoft.com/office/drawing/2014/main" id="{324CFCEE-F8AA-D462-A4F1-ED0746B549A7}"/>
              </a:ext>
            </a:extLst>
          </p:cNvPr>
          <p:cNvSpPr>
            <a:spLocks noGrp="1"/>
          </p:cNvSpPr>
          <p:nvPr>
            <p:ph type="ftr" sz="quarter" idx="13"/>
          </p:nvPr>
        </p:nvSpPr>
        <p:spPr/>
        <p:txBody>
          <a:bodyPr/>
          <a:lstStyle>
            <a:lvl1pPr>
              <a:defRPr/>
            </a:lvl1pPr>
          </a:lstStyle>
          <a:p>
            <a:pPr>
              <a:defRPr/>
            </a:pPr>
            <a:endParaRPr lang="nl-NL"/>
          </a:p>
        </p:txBody>
      </p:sp>
    </p:spTree>
    <p:extLst>
      <p:ext uri="{BB962C8B-B14F-4D97-AF65-F5344CB8AC3E}">
        <p14:creationId xmlns:p14="http://schemas.microsoft.com/office/powerpoint/2010/main" val="327675600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ee objecten">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474303" cy="830862"/>
          </a:xfrm>
        </p:spPr>
        <p:txBody>
          <a:bodyPr/>
          <a:lstStyle/>
          <a:p>
            <a:r>
              <a:rPr lang="nl-NL"/>
              <a:t>Titelstijl van model bewerken</a:t>
            </a:r>
          </a:p>
        </p:txBody>
      </p:sp>
      <p:sp>
        <p:nvSpPr>
          <p:cNvPr id="3" name="Tijdelijke aanduiding voor inhoud 2"/>
          <p:cNvSpPr>
            <a:spLocks noGrp="1"/>
          </p:cNvSpPr>
          <p:nvPr>
            <p:ph sz="half" idx="1"/>
          </p:nvPr>
        </p:nvSpPr>
        <p:spPr>
          <a:xfrm>
            <a:off x="1445025" y="2048003"/>
            <a:ext cx="6410673" cy="6502398"/>
          </a:xfrm>
        </p:spPr>
        <p:txBody>
          <a:bodyPr>
            <a:normAutofit/>
          </a:bodyPr>
          <a:lstStyle>
            <a:lvl1pPr>
              <a:defRPr sz="3413" b="0"/>
            </a:lvl1pPr>
            <a:lvl2pPr>
              <a:defRPr sz="3413"/>
            </a:lvl2pPr>
            <a:lvl3pPr>
              <a:defRPr sz="3413"/>
            </a:lvl3pPr>
            <a:lvl4pPr>
              <a:defRPr sz="3413"/>
            </a:lvl4pPr>
            <a:lvl5pPr>
              <a:defRPr sz="3413"/>
            </a:lvl5pPr>
            <a:lvl6pPr>
              <a:defRPr sz="3413"/>
            </a:lvl6pPr>
            <a:lvl7pPr>
              <a:defRPr sz="3413"/>
            </a:lvl7pPr>
            <a:lvl8pPr>
              <a:defRPr sz="3413"/>
            </a:lvl8pPr>
            <a:lvl9pPr>
              <a:defRPr sz="3413"/>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9464894" y="2048003"/>
            <a:ext cx="6454431" cy="6502398"/>
          </a:xfrm>
        </p:spPr>
        <p:txBody>
          <a:bodyPr>
            <a:normAutofit/>
          </a:bodyPr>
          <a:lstStyle>
            <a:lvl1pPr>
              <a:defRPr sz="3413" b="0"/>
            </a:lvl1pPr>
            <a:lvl2pPr>
              <a:defRPr sz="3413"/>
            </a:lvl2pPr>
            <a:lvl3pPr>
              <a:defRPr sz="3413"/>
            </a:lvl3pPr>
            <a:lvl4pPr>
              <a:defRPr sz="3413"/>
            </a:lvl4pPr>
            <a:lvl5pPr>
              <a:defRPr sz="3413"/>
            </a:lvl5pPr>
            <a:lvl6pPr>
              <a:defRPr sz="3413"/>
            </a:lvl6pPr>
            <a:lvl7pPr>
              <a:defRPr sz="3413"/>
            </a:lvl7pPr>
            <a:lvl8pPr>
              <a:defRPr sz="3413"/>
            </a:lvl8pPr>
            <a:lvl9pPr>
              <a:defRPr sz="3413"/>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voettekst 4">
            <a:extLst>
              <a:ext uri="{FF2B5EF4-FFF2-40B4-BE49-F238E27FC236}">
                <a16:creationId xmlns:a16="http://schemas.microsoft.com/office/drawing/2014/main" id="{4F91493B-768F-2024-FE39-F1F4CDD6F1CA}"/>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255415612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5148646" cy="830862"/>
          </a:xfrm>
        </p:spPr>
        <p:txBody>
          <a:bodyPr/>
          <a:lstStyle/>
          <a:p>
            <a:r>
              <a:rPr lang="nl-NL"/>
              <a:t>Titelstijl van model bewerken</a:t>
            </a:r>
          </a:p>
        </p:txBody>
      </p:sp>
      <p:sp>
        <p:nvSpPr>
          <p:cNvPr id="5" name="Tijdelijke aanduiding voor afbeelding 2"/>
          <p:cNvSpPr>
            <a:spLocks noGrp="1"/>
          </p:cNvSpPr>
          <p:nvPr>
            <p:ph type="pic" idx="1"/>
          </p:nvPr>
        </p:nvSpPr>
        <p:spPr>
          <a:xfrm>
            <a:off x="0" y="2048001"/>
            <a:ext cx="17340263" cy="6448213"/>
          </a:xfrm>
        </p:spPr>
        <p:txBody>
          <a:bodyPr rtlCol="0">
            <a:normAutofit/>
          </a:bodyPr>
          <a:lstStyle>
            <a:lvl1pPr marL="0" indent="0">
              <a:buNone/>
              <a:defRPr sz="6068">
                <a:solidFill>
                  <a:schemeClr val="accent4"/>
                </a:solidFill>
              </a:defRPr>
            </a:lvl1pPr>
            <a:lvl2pPr marL="866988" indent="0">
              <a:buNone/>
              <a:defRPr sz="5310"/>
            </a:lvl2pPr>
            <a:lvl3pPr marL="1733977" indent="0">
              <a:buNone/>
              <a:defRPr sz="4551"/>
            </a:lvl3pPr>
            <a:lvl4pPr marL="2600965" indent="0">
              <a:buNone/>
              <a:defRPr sz="3793"/>
            </a:lvl4pPr>
            <a:lvl5pPr marL="3467953" indent="0">
              <a:buNone/>
              <a:defRPr sz="3793"/>
            </a:lvl5pPr>
            <a:lvl6pPr marL="4334942" indent="0">
              <a:buNone/>
              <a:defRPr sz="3793"/>
            </a:lvl6pPr>
            <a:lvl7pPr marL="5201930" indent="0">
              <a:buNone/>
              <a:defRPr sz="3793"/>
            </a:lvl7pPr>
            <a:lvl8pPr marL="6068919" indent="0">
              <a:buNone/>
              <a:defRPr sz="3793"/>
            </a:lvl8pPr>
            <a:lvl9pPr marL="6935907" indent="0">
              <a:buNone/>
              <a:defRPr sz="3793"/>
            </a:lvl9pPr>
          </a:lstStyle>
          <a:p>
            <a:pPr lvl="0"/>
            <a:endParaRPr lang="nl-NL" noProof="0"/>
          </a:p>
        </p:txBody>
      </p:sp>
      <p:sp>
        <p:nvSpPr>
          <p:cNvPr id="3" name="Tijdelijke aanduiding voor voettekst 4">
            <a:extLst>
              <a:ext uri="{FF2B5EF4-FFF2-40B4-BE49-F238E27FC236}">
                <a16:creationId xmlns:a16="http://schemas.microsoft.com/office/drawing/2014/main" id="{534CD2B5-5AF8-4AC7-13CA-FF8355C46E9D}"/>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72864296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445022" y="897466"/>
            <a:ext cx="14544278" cy="806028"/>
          </a:xfrm>
        </p:spPr>
        <p:txBody>
          <a:bodyPr>
            <a:normAutofit/>
          </a:bodyPr>
          <a:lstStyle>
            <a:lvl1pPr algn="l">
              <a:defRPr sz="6068" b="0">
                <a:solidFill>
                  <a:schemeClr val="accent2"/>
                </a:solidFill>
              </a:defRPr>
            </a:lvl1pPr>
          </a:lstStyle>
          <a:p>
            <a:r>
              <a:rPr lang="nl-NL"/>
              <a:t>Titelstijl van model bewerken</a:t>
            </a:r>
          </a:p>
        </p:txBody>
      </p:sp>
      <p:sp>
        <p:nvSpPr>
          <p:cNvPr id="3" name="Tijdelijke aanduiding voor afbeelding 2"/>
          <p:cNvSpPr>
            <a:spLocks noGrp="1"/>
          </p:cNvSpPr>
          <p:nvPr>
            <p:ph type="pic" idx="1"/>
          </p:nvPr>
        </p:nvSpPr>
        <p:spPr>
          <a:xfrm>
            <a:off x="1447298" y="6267592"/>
            <a:ext cx="14544278" cy="2041031"/>
          </a:xfrm>
        </p:spPr>
        <p:txBody>
          <a:bodyPr rtlCol="0">
            <a:normAutofit/>
          </a:bodyPr>
          <a:lstStyle>
            <a:lvl1pPr marL="0" indent="0">
              <a:buNone/>
              <a:defRPr sz="6068">
                <a:solidFill>
                  <a:schemeClr val="accent4"/>
                </a:solidFill>
              </a:defRPr>
            </a:lvl1pPr>
            <a:lvl2pPr marL="866988" indent="0">
              <a:buNone/>
              <a:defRPr sz="5310"/>
            </a:lvl2pPr>
            <a:lvl3pPr marL="1733977" indent="0">
              <a:buNone/>
              <a:defRPr sz="4551"/>
            </a:lvl3pPr>
            <a:lvl4pPr marL="2600965" indent="0">
              <a:buNone/>
              <a:defRPr sz="3793"/>
            </a:lvl4pPr>
            <a:lvl5pPr marL="3467953" indent="0">
              <a:buNone/>
              <a:defRPr sz="3793"/>
            </a:lvl5pPr>
            <a:lvl6pPr marL="4334942" indent="0">
              <a:buNone/>
              <a:defRPr sz="3793"/>
            </a:lvl6pPr>
            <a:lvl7pPr marL="5201930" indent="0">
              <a:buNone/>
              <a:defRPr sz="3793"/>
            </a:lvl7pPr>
            <a:lvl8pPr marL="6068919" indent="0">
              <a:buNone/>
              <a:defRPr sz="3793"/>
            </a:lvl8pPr>
            <a:lvl9pPr marL="6935907" indent="0">
              <a:buNone/>
              <a:defRPr sz="3793"/>
            </a:lvl9pPr>
          </a:lstStyle>
          <a:p>
            <a:pPr lvl="0"/>
            <a:endParaRPr lang="nl-NL" noProof="0"/>
          </a:p>
        </p:txBody>
      </p:sp>
      <p:sp>
        <p:nvSpPr>
          <p:cNvPr id="4" name="Tijdelijke aanduiding voor tekst 3"/>
          <p:cNvSpPr>
            <a:spLocks noGrp="1"/>
          </p:cNvSpPr>
          <p:nvPr>
            <p:ph type="body" sz="half" idx="2"/>
          </p:nvPr>
        </p:nvSpPr>
        <p:spPr>
          <a:xfrm>
            <a:off x="1447298" y="2048000"/>
            <a:ext cx="14544278" cy="3830044"/>
          </a:xfrm>
        </p:spPr>
        <p:txBody>
          <a:bodyPr>
            <a:normAutofit/>
          </a:bodyPr>
          <a:lstStyle>
            <a:lvl1pPr marL="0" indent="0">
              <a:buNone/>
              <a:defRPr sz="4551" b="0"/>
            </a:lvl1pPr>
            <a:lvl2pPr marL="866988" indent="0">
              <a:buNone/>
              <a:defRPr sz="2276"/>
            </a:lvl2pPr>
            <a:lvl3pPr marL="1733977" indent="0">
              <a:buNone/>
              <a:defRPr sz="1896"/>
            </a:lvl3pPr>
            <a:lvl4pPr marL="2600965" indent="0">
              <a:buNone/>
              <a:defRPr sz="1707"/>
            </a:lvl4pPr>
            <a:lvl5pPr marL="3467953" indent="0">
              <a:buNone/>
              <a:defRPr sz="1707"/>
            </a:lvl5pPr>
            <a:lvl6pPr marL="4334942" indent="0">
              <a:buNone/>
              <a:defRPr sz="1707"/>
            </a:lvl6pPr>
            <a:lvl7pPr marL="5201930" indent="0">
              <a:buNone/>
              <a:defRPr sz="1707"/>
            </a:lvl7pPr>
            <a:lvl8pPr marL="6068919" indent="0">
              <a:buNone/>
              <a:defRPr sz="1707"/>
            </a:lvl8pPr>
            <a:lvl9pPr marL="6935907" indent="0">
              <a:buNone/>
              <a:defRPr sz="1707"/>
            </a:lvl9pPr>
          </a:lstStyle>
          <a:p>
            <a:pPr lvl="0"/>
            <a:r>
              <a:rPr lang="nl-NL"/>
              <a:t>Klik om de tekststijl van het model te bewerken</a:t>
            </a:r>
          </a:p>
        </p:txBody>
      </p:sp>
      <p:sp>
        <p:nvSpPr>
          <p:cNvPr id="5" name="Tijdelijke aanduiding voor voettekst 4">
            <a:extLst>
              <a:ext uri="{FF2B5EF4-FFF2-40B4-BE49-F238E27FC236}">
                <a16:creationId xmlns:a16="http://schemas.microsoft.com/office/drawing/2014/main" id="{3F9B2128-B455-6557-342E-2C636055051B}"/>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2020978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5" Type="http://schemas.openxmlformats.org/officeDocument/2006/relationships/image" Target="../media/image2.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 Id="rId9" Type="http://schemas.openxmlformats.org/officeDocument/2006/relationships/image" Target="../media/image3.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5" Type="http://schemas.openxmlformats.org/officeDocument/2006/relationships/slideLayout" Target="../slideLayouts/slideLayout37.xml"/><Relationship Id="rId10" Type="http://schemas.openxmlformats.org/officeDocument/2006/relationships/image" Target="../media/image4.jpeg"/><Relationship Id="rId4" Type="http://schemas.openxmlformats.org/officeDocument/2006/relationships/slideLayout" Target="../slideLayouts/slideLayout36.xml"/><Relationship Id="rId9"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43.xml"/><Relationship Id="rId7" Type="http://schemas.openxmlformats.org/officeDocument/2006/relationships/slideLayout" Target="../slideLayouts/slideLayout47.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5" Type="http://schemas.openxmlformats.org/officeDocument/2006/relationships/slideLayout" Target="../slideLayouts/slideLayout45.xml"/><Relationship Id="rId4" Type="http://schemas.openxmlformats.org/officeDocument/2006/relationships/slideLayout" Target="../slideLayouts/slideLayout4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bwMode="auto">
        <a:xfrm>
          <a:off x="0" y="0"/>
          <a:ext cx="0" cy="0"/>
          <a:chOff x="0" y="0"/>
          <a:chExt cx="0" cy="0"/>
        </a:xfrm>
      </p:grpSpPr>
      <p:sp>
        <p:nvSpPr>
          <p:cNvPr id="1026" name="Rectangle 2"/>
          <p:cNvSpPr>
            <a:spLocks noGrp="1" noChangeArrowheads="1"/>
          </p:cNvSpPr>
          <p:nvPr>
            <p:ph type="body" idx="1"/>
          </p:nvPr>
        </p:nvSpPr>
        <p:spPr bwMode="auto">
          <a:xfrm>
            <a:off x="474148" y="3187700"/>
            <a:ext cx="16391967" cy="5842000"/>
          </a:xfrm>
          <a:prstGeom prst="rect">
            <a:avLst/>
          </a:prstGeom>
          <a:noFill/>
          <a:ln w="12700">
            <a:noFill/>
            <a:miter lim="800000"/>
            <a:headEnd/>
            <a:tailEnd/>
          </a:ln>
        </p:spPr>
        <p:txBody>
          <a:bodyPr vert="horz" wrap="square" lIns="50800" tIns="50800" rIns="50800" bIns="50800" numCol="1" anchor="t" anchorCtr="0" compatLnSpc="1">
            <a:prstTxWarp prst="textNoShape">
              <a:avLst/>
            </a:prstTxWarp>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a:spcBef>
          <a:spcPts val="0"/>
        </a:spcBef>
        <a:spcAft>
          <a:spcPts val="0"/>
        </a:spcAft>
        <a:defRPr sz="9600">
          <a:solidFill>
            <a:schemeClr val="tx1"/>
          </a:solidFill>
          <a:latin typeface="+mj-lt"/>
          <a:ea typeface="+mj-ea"/>
          <a:cs typeface="+mj-cs"/>
        </a:defRPr>
      </a:lvl1pPr>
      <a:lvl2pPr algn="ctr">
        <a:spcBef>
          <a:spcPts val="0"/>
        </a:spcBef>
        <a:spcAft>
          <a:spcPts val="0"/>
        </a:spcAft>
        <a:defRPr sz="9600">
          <a:solidFill>
            <a:schemeClr val="tx1"/>
          </a:solidFill>
          <a:latin typeface="Gill Sans Light"/>
          <a:ea typeface="ヒラギノ角ゴ ProN W3"/>
          <a:cs typeface="ヒラギノ角ゴ ProN W3"/>
        </a:defRPr>
      </a:lvl2pPr>
      <a:lvl3pPr algn="ctr">
        <a:spcBef>
          <a:spcPts val="0"/>
        </a:spcBef>
        <a:spcAft>
          <a:spcPts val="0"/>
        </a:spcAft>
        <a:defRPr sz="9600">
          <a:solidFill>
            <a:schemeClr val="tx1"/>
          </a:solidFill>
          <a:latin typeface="Gill Sans Light"/>
          <a:ea typeface="ヒラギノ角ゴ ProN W3"/>
          <a:cs typeface="ヒラギノ角ゴ ProN W3"/>
        </a:defRPr>
      </a:lvl3pPr>
      <a:lvl4pPr algn="ctr">
        <a:spcBef>
          <a:spcPts val="0"/>
        </a:spcBef>
        <a:spcAft>
          <a:spcPts val="0"/>
        </a:spcAft>
        <a:defRPr sz="9600">
          <a:solidFill>
            <a:schemeClr val="tx1"/>
          </a:solidFill>
          <a:latin typeface="Gill Sans Light"/>
          <a:ea typeface="ヒラギノ角ゴ ProN W3"/>
          <a:cs typeface="ヒラギノ角ゴ ProN W3"/>
        </a:defRPr>
      </a:lvl4pPr>
      <a:lvl5pPr algn="ctr">
        <a:spcBef>
          <a:spcPts val="0"/>
        </a:spcBef>
        <a:spcAft>
          <a:spcPts val="0"/>
        </a:spcAft>
        <a:defRPr sz="9600">
          <a:solidFill>
            <a:schemeClr val="tx1"/>
          </a:solidFill>
          <a:latin typeface="Gill Sans Light"/>
          <a:ea typeface="ヒラギノ角ゴ ProN W3"/>
          <a:cs typeface="ヒラギノ角ゴ ProN W3"/>
        </a:defRPr>
      </a:lvl5pPr>
      <a:lvl6pPr marL="609630" algn="ctr">
        <a:spcBef>
          <a:spcPts val="0"/>
        </a:spcBef>
        <a:spcAft>
          <a:spcPts val="0"/>
        </a:spcAft>
        <a:defRPr sz="9600">
          <a:solidFill>
            <a:schemeClr val="tx1"/>
          </a:solidFill>
          <a:latin typeface="Gill Sans Light"/>
          <a:ea typeface="ヒラギノ角ゴ ProN W3"/>
          <a:cs typeface="ヒラギノ角ゴ ProN W3"/>
        </a:defRPr>
      </a:lvl6pPr>
      <a:lvl7pPr marL="1219261" algn="ctr">
        <a:spcBef>
          <a:spcPts val="0"/>
        </a:spcBef>
        <a:spcAft>
          <a:spcPts val="0"/>
        </a:spcAft>
        <a:defRPr sz="9600">
          <a:solidFill>
            <a:schemeClr val="tx1"/>
          </a:solidFill>
          <a:latin typeface="Gill Sans Light"/>
          <a:ea typeface="ヒラギノ角ゴ ProN W3"/>
          <a:cs typeface="ヒラギノ角ゴ ProN W3"/>
        </a:defRPr>
      </a:lvl7pPr>
      <a:lvl8pPr marL="1828891" algn="ctr">
        <a:spcBef>
          <a:spcPts val="0"/>
        </a:spcBef>
        <a:spcAft>
          <a:spcPts val="0"/>
        </a:spcAft>
        <a:defRPr sz="9600">
          <a:solidFill>
            <a:schemeClr val="tx1"/>
          </a:solidFill>
          <a:latin typeface="Gill Sans Light"/>
          <a:ea typeface="ヒラギノ角ゴ ProN W3"/>
          <a:cs typeface="ヒラギノ角ゴ ProN W3"/>
        </a:defRPr>
      </a:lvl8pPr>
      <a:lvl9pPr marL="2438522" algn="ctr">
        <a:spcBef>
          <a:spcPts val="0"/>
        </a:spcBef>
        <a:spcAft>
          <a:spcPts val="0"/>
        </a:spcAft>
        <a:defRPr sz="9600">
          <a:solidFill>
            <a:schemeClr val="tx1"/>
          </a:solidFill>
          <a:latin typeface="Gill Sans Light"/>
          <a:ea typeface="ヒラギノ角ゴ ProN W3"/>
          <a:cs typeface="ヒラギノ角ゴ ProN W3"/>
        </a:defRPr>
      </a:lvl9pPr>
    </p:titleStyle>
    <p:body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p:bodyStyle>
    <p:otherStyle>
      <a:defPPr>
        <a:defRPr lang="sv-SE"/>
      </a:defPPr>
      <a:lvl1pPr marL="0" algn="l" defTabSz="1219261">
        <a:defRPr sz="2400">
          <a:solidFill>
            <a:schemeClr val="tx1"/>
          </a:solidFill>
          <a:latin typeface="+mn-lt"/>
          <a:ea typeface="+mn-ea"/>
          <a:cs typeface="+mn-cs"/>
        </a:defRPr>
      </a:lvl1pPr>
      <a:lvl2pPr marL="609630" algn="l" defTabSz="1219261">
        <a:defRPr sz="2400">
          <a:solidFill>
            <a:schemeClr val="tx1"/>
          </a:solidFill>
          <a:latin typeface="+mn-lt"/>
          <a:ea typeface="+mn-ea"/>
          <a:cs typeface="+mn-cs"/>
        </a:defRPr>
      </a:lvl2pPr>
      <a:lvl3pPr marL="1219261" algn="l" defTabSz="1219261">
        <a:defRPr sz="2400">
          <a:solidFill>
            <a:schemeClr val="tx1"/>
          </a:solidFill>
          <a:latin typeface="+mn-lt"/>
          <a:ea typeface="+mn-ea"/>
          <a:cs typeface="+mn-cs"/>
        </a:defRPr>
      </a:lvl3pPr>
      <a:lvl4pPr marL="1828891" algn="l" defTabSz="1219261">
        <a:defRPr sz="2400">
          <a:solidFill>
            <a:schemeClr val="tx1"/>
          </a:solidFill>
          <a:latin typeface="+mn-lt"/>
          <a:ea typeface="+mn-ea"/>
          <a:cs typeface="+mn-cs"/>
        </a:defRPr>
      </a:lvl4pPr>
      <a:lvl5pPr marL="2438522" algn="l" defTabSz="1219261">
        <a:defRPr sz="2400">
          <a:solidFill>
            <a:schemeClr val="tx1"/>
          </a:solidFill>
          <a:latin typeface="+mn-lt"/>
          <a:ea typeface="+mn-ea"/>
          <a:cs typeface="+mn-cs"/>
        </a:defRPr>
      </a:lvl5pPr>
      <a:lvl6pPr marL="3048151" algn="l" defTabSz="1219261">
        <a:defRPr sz="2400">
          <a:solidFill>
            <a:schemeClr val="tx1"/>
          </a:solidFill>
          <a:latin typeface="+mn-lt"/>
          <a:ea typeface="+mn-ea"/>
          <a:cs typeface="+mn-cs"/>
        </a:defRPr>
      </a:lvl6pPr>
      <a:lvl7pPr marL="3657783" algn="l" defTabSz="1219261">
        <a:defRPr sz="2400">
          <a:solidFill>
            <a:schemeClr val="tx1"/>
          </a:solidFill>
          <a:latin typeface="+mn-lt"/>
          <a:ea typeface="+mn-ea"/>
          <a:cs typeface="+mn-cs"/>
        </a:defRPr>
      </a:lvl7pPr>
      <a:lvl8pPr marL="4267413" algn="l" defTabSz="1219261">
        <a:defRPr sz="2400">
          <a:solidFill>
            <a:schemeClr val="tx1"/>
          </a:solidFill>
          <a:latin typeface="+mn-lt"/>
          <a:ea typeface="+mn-ea"/>
          <a:cs typeface="+mn-cs"/>
        </a:defRPr>
      </a:lvl8pPr>
      <a:lvl9pPr marL="4877044" algn="l" defTabSz="1219261">
        <a:defRPr sz="24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1192143" y="519290"/>
            <a:ext cx="14955977" cy="1885245"/>
          </a:xfrm>
          <a:prstGeom prst="rect">
            <a:avLst/>
          </a:prstGeom>
        </p:spPr>
        <p:txBody>
          <a:bodyPr vert="horz" lIns="91440" tIns="45720" rIns="91440" bIns="45720" rtlCol="0" anchor="ctr">
            <a:normAutofit/>
          </a:bodyPr>
          <a:lstStyle/>
          <a:p>
            <a:pPr>
              <a:defRPr/>
            </a:pPr>
            <a:r>
              <a:rPr lang="en-US"/>
              <a:t>Click to edit Master title style</a:t>
            </a:r>
            <a:endParaRPr lang="en-AU"/>
          </a:p>
        </p:txBody>
      </p:sp>
      <p:sp>
        <p:nvSpPr>
          <p:cNvPr id="3" name="Text Placeholder 2"/>
          <p:cNvSpPr>
            <a:spLocks noGrp="1"/>
          </p:cNvSpPr>
          <p:nvPr>
            <p:ph type="body" idx="1"/>
          </p:nvPr>
        </p:nvSpPr>
        <p:spPr bwMode="auto">
          <a:xfrm>
            <a:off x="1192143" y="2596444"/>
            <a:ext cx="14955977" cy="6188570"/>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AU"/>
          </a:p>
        </p:txBody>
      </p:sp>
      <p:sp>
        <p:nvSpPr>
          <p:cNvPr id="4" name="Date Placeholder 3"/>
          <p:cNvSpPr>
            <a:spLocks noGrp="1"/>
          </p:cNvSpPr>
          <p:nvPr>
            <p:ph type="dt" sz="half" idx="2"/>
          </p:nvPr>
        </p:nvSpPr>
        <p:spPr bwMode="auto">
          <a:xfrm>
            <a:off x="1192143" y="9040143"/>
            <a:ext cx="3901559" cy="519289"/>
          </a:xfrm>
          <a:prstGeom prst="rect">
            <a:avLst/>
          </a:prstGeom>
        </p:spPr>
        <p:txBody>
          <a:bodyPr vert="horz" lIns="91440" tIns="45720" rIns="91440" bIns="45720" rtlCol="0" anchor="ctr"/>
          <a:lstStyle>
            <a:lvl1pPr algn="l">
              <a:defRPr sz="1700">
                <a:solidFill>
                  <a:schemeClr val="tx1">
                    <a:tint val="82000"/>
                  </a:schemeClr>
                </a:solidFill>
              </a:defRPr>
            </a:lvl1pPr>
          </a:lstStyle>
          <a:p>
            <a:pPr>
              <a:defRPr/>
            </a:pPr>
            <a:fld id="{4E70B072-8686-417A-BACF-2D5DFF235872}" type="datetimeFigureOut">
              <a:rPr lang="en-AU"/>
              <a:t>30/5/2024</a:t>
            </a:fld>
            <a:endParaRPr lang="en-AU"/>
          </a:p>
        </p:txBody>
      </p:sp>
      <p:sp>
        <p:nvSpPr>
          <p:cNvPr id="5" name="Footer Placeholder 4"/>
          <p:cNvSpPr>
            <a:spLocks noGrp="1"/>
          </p:cNvSpPr>
          <p:nvPr>
            <p:ph type="ftr" sz="quarter" idx="3"/>
          </p:nvPr>
        </p:nvSpPr>
        <p:spPr bwMode="auto">
          <a:xfrm>
            <a:off x="5743962" y="9040143"/>
            <a:ext cx="5852339" cy="519289"/>
          </a:xfrm>
          <a:prstGeom prst="rect">
            <a:avLst/>
          </a:prstGeom>
        </p:spPr>
        <p:txBody>
          <a:bodyPr vert="horz" lIns="91440" tIns="45720" rIns="91440" bIns="45720" rtlCol="0" anchor="ctr"/>
          <a:lstStyle>
            <a:lvl1pPr algn="ctr">
              <a:defRPr sz="1700">
                <a:solidFill>
                  <a:schemeClr val="tx1">
                    <a:tint val="82000"/>
                  </a:schemeClr>
                </a:solidFill>
              </a:defRPr>
            </a:lvl1pPr>
          </a:lstStyle>
          <a:p>
            <a:pPr>
              <a:defRPr/>
            </a:pPr>
            <a:endParaRPr lang="en-AU"/>
          </a:p>
        </p:txBody>
      </p:sp>
      <p:sp>
        <p:nvSpPr>
          <p:cNvPr id="6" name="Slide Number Placeholder 5"/>
          <p:cNvSpPr>
            <a:spLocks noGrp="1"/>
          </p:cNvSpPr>
          <p:nvPr>
            <p:ph type="sldNum" sz="quarter" idx="4"/>
          </p:nvPr>
        </p:nvSpPr>
        <p:spPr bwMode="auto">
          <a:xfrm>
            <a:off x="12246561" y="9040143"/>
            <a:ext cx="3901559" cy="519289"/>
          </a:xfrm>
          <a:prstGeom prst="rect">
            <a:avLst/>
          </a:prstGeom>
        </p:spPr>
        <p:txBody>
          <a:bodyPr vert="horz" lIns="91440" tIns="45720" rIns="91440" bIns="45720" rtlCol="0" anchor="ctr"/>
          <a:lstStyle>
            <a:lvl1pPr algn="r">
              <a:defRPr sz="1700">
                <a:solidFill>
                  <a:schemeClr val="tx1">
                    <a:tint val="82000"/>
                  </a:schemeClr>
                </a:solidFill>
              </a:defRPr>
            </a:lvl1pPr>
          </a:lstStyle>
          <a:p>
            <a:pPr>
              <a:defRPr/>
            </a:pPr>
            <a:fld id="{0BA433A8-F5BE-4EC6-BA99-62BD91EC6803}" type="slidenum">
              <a:rPr lang="en-AU"/>
              <a:t>‹#›</a:t>
            </a:fld>
            <a:endParaRPr lang="en-A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300460">
        <a:lnSpc>
          <a:spcPct val="90000"/>
        </a:lnSpc>
        <a:spcBef>
          <a:spcPts val="0"/>
        </a:spcBef>
        <a:buNone/>
        <a:defRPr sz="6250">
          <a:solidFill>
            <a:schemeClr val="tx1"/>
          </a:solidFill>
          <a:latin typeface="+mj-lt"/>
          <a:ea typeface="+mj-ea"/>
          <a:cs typeface="+mj-cs"/>
        </a:defRPr>
      </a:lvl1pPr>
    </p:titleStyle>
    <p:bodyStyle>
      <a:lvl1pPr marL="325115" indent="-325115" algn="l" defTabSz="1300460">
        <a:lnSpc>
          <a:spcPct val="90000"/>
        </a:lnSpc>
        <a:spcBef>
          <a:spcPts val="1422"/>
        </a:spcBef>
        <a:buFont typeface="Arial"/>
        <a:buChar char="•"/>
        <a:defRPr sz="4000">
          <a:solidFill>
            <a:schemeClr val="tx1"/>
          </a:solidFill>
          <a:latin typeface="+mn-lt"/>
          <a:ea typeface="+mn-ea"/>
          <a:cs typeface="+mn-cs"/>
        </a:defRPr>
      </a:lvl1pPr>
      <a:lvl2pPr marL="975345" indent="-325115" algn="l" defTabSz="1300460">
        <a:lnSpc>
          <a:spcPct val="90000"/>
        </a:lnSpc>
        <a:spcBef>
          <a:spcPts val="711"/>
        </a:spcBef>
        <a:buFont typeface="Arial"/>
        <a:buChar char="•"/>
        <a:defRPr sz="3400">
          <a:solidFill>
            <a:schemeClr val="tx1"/>
          </a:solidFill>
          <a:latin typeface="+mn-lt"/>
          <a:ea typeface="+mn-ea"/>
          <a:cs typeface="+mn-cs"/>
        </a:defRPr>
      </a:lvl2pPr>
      <a:lvl3pPr marL="1625575" indent="-325115" algn="l" defTabSz="1300460">
        <a:lnSpc>
          <a:spcPct val="90000"/>
        </a:lnSpc>
        <a:spcBef>
          <a:spcPts val="711"/>
        </a:spcBef>
        <a:buFont typeface="Arial"/>
        <a:buChar char="•"/>
        <a:defRPr sz="2850">
          <a:solidFill>
            <a:schemeClr val="tx1"/>
          </a:solidFill>
          <a:latin typeface="+mn-lt"/>
          <a:ea typeface="+mn-ea"/>
          <a:cs typeface="+mn-cs"/>
        </a:defRPr>
      </a:lvl3pPr>
      <a:lvl4pPr marL="2275804" indent="-325115" algn="l" defTabSz="1300460">
        <a:lnSpc>
          <a:spcPct val="90000"/>
        </a:lnSpc>
        <a:spcBef>
          <a:spcPts val="711"/>
        </a:spcBef>
        <a:buFont typeface="Arial"/>
        <a:buChar char="•"/>
        <a:defRPr sz="2550">
          <a:solidFill>
            <a:schemeClr val="tx1"/>
          </a:solidFill>
          <a:latin typeface="+mn-lt"/>
          <a:ea typeface="+mn-ea"/>
          <a:cs typeface="+mn-cs"/>
        </a:defRPr>
      </a:lvl4pPr>
      <a:lvl5pPr marL="2926034" indent="-325115" algn="l" defTabSz="1300460">
        <a:lnSpc>
          <a:spcPct val="90000"/>
        </a:lnSpc>
        <a:spcBef>
          <a:spcPts val="711"/>
        </a:spcBef>
        <a:buFont typeface="Arial"/>
        <a:buChar char="•"/>
        <a:defRPr sz="2550">
          <a:solidFill>
            <a:schemeClr val="tx1"/>
          </a:solidFill>
          <a:latin typeface="+mn-lt"/>
          <a:ea typeface="+mn-ea"/>
          <a:cs typeface="+mn-cs"/>
        </a:defRPr>
      </a:lvl5pPr>
      <a:lvl6pPr marL="3576264" indent="-325115" algn="l" defTabSz="1300460">
        <a:lnSpc>
          <a:spcPct val="90000"/>
        </a:lnSpc>
        <a:spcBef>
          <a:spcPts val="711"/>
        </a:spcBef>
        <a:buFont typeface="Arial"/>
        <a:buChar char="•"/>
        <a:defRPr sz="2550">
          <a:solidFill>
            <a:schemeClr val="tx1"/>
          </a:solidFill>
          <a:latin typeface="+mn-lt"/>
          <a:ea typeface="+mn-ea"/>
          <a:cs typeface="+mn-cs"/>
        </a:defRPr>
      </a:lvl6pPr>
      <a:lvl7pPr marL="4226494" indent="-325115" algn="l" defTabSz="1300460">
        <a:lnSpc>
          <a:spcPct val="90000"/>
        </a:lnSpc>
        <a:spcBef>
          <a:spcPts val="711"/>
        </a:spcBef>
        <a:buFont typeface="Arial"/>
        <a:buChar char="•"/>
        <a:defRPr sz="2550">
          <a:solidFill>
            <a:schemeClr val="tx1"/>
          </a:solidFill>
          <a:latin typeface="+mn-lt"/>
          <a:ea typeface="+mn-ea"/>
          <a:cs typeface="+mn-cs"/>
        </a:defRPr>
      </a:lvl7pPr>
      <a:lvl8pPr marL="4876724" indent="-325115" algn="l" defTabSz="1300460">
        <a:lnSpc>
          <a:spcPct val="90000"/>
        </a:lnSpc>
        <a:spcBef>
          <a:spcPts val="711"/>
        </a:spcBef>
        <a:buFont typeface="Arial"/>
        <a:buChar char="•"/>
        <a:defRPr sz="2550">
          <a:solidFill>
            <a:schemeClr val="tx1"/>
          </a:solidFill>
          <a:latin typeface="+mn-lt"/>
          <a:ea typeface="+mn-ea"/>
          <a:cs typeface="+mn-cs"/>
        </a:defRPr>
      </a:lvl8pPr>
      <a:lvl9pPr marL="5526954" indent="-325115" algn="l" defTabSz="1300460">
        <a:lnSpc>
          <a:spcPct val="90000"/>
        </a:lnSpc>
        <a:spcBef>
          <a:spcPts val="711"/>
        </a:spcBef>
        <a:buFont typeface="Arial"/>
        <a:buChar char="•"/>
        <a:defRPr sz="2550">
          <a:solidFill>
            <a:schemeClr val="tx1"/>
          </a:solidFill>
          <a:latin typeface="+mn-lt"/>
          <a:ea typeface="+mn-ea"/>
          <a:cs typeface="+mn-cs"/>
        </a:defRPr>
      </a:lvl9pPr>
    </p:bodyStyle>
    <p:otherStyle>
      <a:defPPr>
        <a:defRPr lang="en-US"/>
      </a:defPPr>
      <a:lvl1pPr marL="0" algn="l" defTabSz="1300460">
        <a:defRPr sz="2550">
          <a:solidFill>
            <a:schemeClr val="tx1"/>
          </a:solidFill>
          <a:latin typeface="+mn-lt"/>
          <a:ea typeface="+mn-ea"/>
          <a:cs typeface="+mn-cs"/>
        </a:defRPr>
      </a:lvl1pPr>
      <a:lvl2pPr marL="650230" algn="l" defTabSz="1300460">
        <a:defRPr sz="2550">
          <a:solidFill>
            <a:schemeClr val="tx1"/>
          </a:solidFill>
          <a:latin typeface="+mn-lt"/>
          <a:ea typeface="+mn-ea"/>
          <a:cs typeface="+mn-cs"/>
        </a:defRPr>
      </a:lvl2pPr>
      <a:lvl3pPr marL="1300460" algn="l" defTabSz="1300460">
        <a:defRPr sz="2550">
          <a:solidFill>
            <a:schemeClr val="tx1"/>
          </a:solidFill>
          <a:latin typeface="+mn-lt"/>
          <a:ea typeface="+mn-ea"/>
          <a:cs typeface="+mn-cs"/>
        </a:defRPr>
      </a:lvl3pPr>
      <a:lvl4pPr marL="1950690" algn="l" defTabSz="1300460">
        <a:defRPr sz="2550">
          <a:solidFill>
            <a:schemeClr val="tx1"/>
          </a:solidFill>
          <a:latin typeface="+mn-lt"/>
          <a:ea typeface="+mn-ea"/>
          <a:cs typeface="+mn-cs"/>
        </a:defRPr>
      </a:lvl4pPr>
      <a:lvl5pPr marL="2600919" algn="l" defTabSz="1300460">
        <a:defRPr sz="2550">
          <a:solidFill>
            <a:schemeClr val="tx1"/>
          </a:solidFill>
          <a:latin typeface="+mn-lt"/>
          <a:ea typeface="+mn-ea"/>
          <a:cs typeface="+mn-cs"/>
        </a:defRPr>
      </a:lvl5pPr>
      <a:lvl6pPr marL="3251149" algn="l" defTabSz="1300460">
        <a:defRPr sz="2550">
          <a:solidFill>
            <a:schemeClr val="tx1"/>
          </a:solidFill>
          <a:latin typeface="+mn-lt"/>
          <a:ea typeface="+mn-ea"/>
          <a:cs typeface="+mn-cs"/>
        </a:defRPr>
      </a:lvl6pPr>
      <a:lvl7pPr marL="3901379" algn="l" defTabSz="1300460">
        <a:defRPr sz="2550">
          <a:solidFill>
            <a:schemeClr val="tx1"/>
          </a:solidFill>
          <a:latin typeface="+mn-lt"/>
          <a:ea typeface="+mn-ea"/>
          <a:cs typeface="+mn-cs"/>
        </a:defRPr>
      </a:lvl7pPr>
      <a:lvl8pPr marL="4551609" algn="l" defTabSz="1300460">
        <a:defRPr sz="2550">
          <a:solidFill>
            <a:schemeClr val="tx1"/>
          </a:solidFill>
          <a:latin typeface="+mn-lt"/>
          <a:ea typeface="+mn-ea"/>
          <a:cs typeface="+mn-cs"/>
        </a:defRPr>
      </a:lvl8pPr>
      <a:lvl9pPr marL="5201839" algn="l" defTabSz="1300460">
        <a:defRPr sz="255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Afbeelding 1" descr="ICA16127_powerpoint-2.01.png">
            <a:extLst>
              <a:ext uri="{FF2B5EF4-FFF2-40B4-BE49-F238E27FC236}">
                <a16:creationId xmlns:a16="http://schemas.microsoft.com/office/drawing/2014/main" id="{7D543655-31D1-25AD-4DAC-E254BC064296}"/>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bwMode="auto">
          <a:xfrm>
            <a:off x="6022" y="0"/>
            <a:ext cx="17334242" cy="975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8686594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700" r:id="rId3"/>
  </p:sldLayoutIdLst>
  <p:hf sldNum="0" hdr="0" ftr="0"/>
  <p:txStyles>
    <p:titleStyle>
      <a:lvl1pPr algn="l" defTabSz="866988" rtl="0" eaLnBrk="0" fontAlgn="base" hangingPunct="0">
        <a:spcBef>
          <a:spcPct val="0"/>
        </a:spcBef>
        <a:spcAft>
          <a:spcPct val="0"/>
        </a:spcAft>
        <a:defRPr sz="7585" kern="1200">
          <a:solidFill>
            <a:schemeClr val="bg1"/>
          </a:solidFill>
          <a:latin typeface="+mj-lt"/>
          <a:ea typeface="+mj-ea"/>
          <a:cs typeface="+mj-cs"/>
        </a:defRPr>
      </a:lvl1pPr>
      <a:lvl2pPr algn="l" defTabSz="866988" rtl="0" eaLnBrk="0" fontAlgn="base" hangingPunct="0">
        <a:spcBef>
          <a:spcPct val="0"/>
        </a:spcBef>
        <a:spcAft>
          <a:spcPct val="0"/>
        </a:spcAft>
        <a:defRPr sz="7585">
          <a:solidFill>
            <a:schemeClr val="bg1"/>
          </a:solidFill>
          <a:latin typeface="Calibri" pitchFamily="34" charset="0"/>
        </a:defRPr>
      </a:lvl2pPr>
      <a:lvl3pPr algn="l" defTabSz="866988" rtl="0" eaLnBrk="0" fontAlgn="base" hangingPunct="0">
        <a:spcBef>
          <a:spcPct val="0"/>
        </a:spcBef>
        <a:spcAft>
          <a:spcPct val="0"/>
        </a:spcAft>
        <a:defRPr sz="7585">
          <a:solidFill>
            <a:schemeClr val="bg1"/>
          </a:solidFill>
          <a:latin typeface="Calibri" pitchFamily="34" charset="0"/>
        </a:defRPr>
      </a:lvl3pPr>
      <a:lvl4pPr algn="l" defTabSz="866988" rtl="0" eaLnBrk="0" fontAlgn="base" hangingPunct="0">
        <a:spcBef>
          <a:spcPct val="0"/>
        </a:spcBef>
        <a:spcAft>
          <a:spcPct val="0"/>
        </a:spcAft>
        <a:defRPr sz="7585">
          <a:solidFill>
            <a:schemeClr val="bg1"/>
          </a:solidFill>
          <a:latin typeface="Calibri" pitchFamily="34" charset="0"/>
        </a:defRPr>
      </a:lvl4pPr>
      <a:lvl5pPr algn="l" defTabSz="866988" rtl="0" eaLnBrk="0" fontAlgn="base" hangingPunct="0">
        <a:spcBef>
          <a:spcPct val="0"/>
        </a:spcBef>
        <a:spcAft>
          <a:spcPct val="0"/>
        </a:spcAft>
        <a:defRPr sz="7585">
          <a:solidFill>
            <a:schemeClr val="bg1"/>
          </a:solidFill>
          <a:latin typeface="Calibri" pitchFamily="34" charset="0"/>
        </a:defRPr>
      </a:lvl5pPr>
      <a:lvl6pPr marL="866988" algn="l" defTabSz="866988" rtl="0" fontAlgn="base">
        <a:spcBef>
          <a:spcPct val="0"/>
        </a:spcBef>
        <a:spcAft>
          <a:spcPct val="0"/>
        </a:spcAft>
        <a:defRPr sz="7585">
          <a:solidFill>
            <a:schemeClr val="bg1"/>
          </a:solidFill>
          <a:latin typeface="Calibri" pitchFamily="34" charset="0"/>
        </a:defRPr>
      </a:lvl6pPr>
      <a:lvl7pPr marL="1733977" algn="l" defTabSz="866988" rtl="0" fontAlgn="base">
        <a:spcBef>
          <a:spcPct val="0"/>
        </a:spcBef>
        <a:spcAft>
          <a:spcPct val="0"/>
        </a:spcAft>
        <a:defRPr sz="7585">
          <a:solidFill>
            <a:schemeClr val="bg1"/>
          </a:solidFill>
          <a:latin typeface="Calibri" pitchFamily="34" charset="0"/>
        </a:defRPr>
      </a:lvl7pPr>
      <a:lvl8pPr marL="2600965" algn="l" defTabSz="866988" rtl="0" fontAlgn="base">
        <a:spcBef>
          <a:spcPct val="0"/>
        </a:spcBef>
        <a:spcAft>
          <a:spcPct val="0"/>
        </a:spcAft>
        <a:defRPr sz="7585">
          <a:solidFill>
            <a:schemeClr val="bg1"/>
          </a:solidFill>
          <a:latin typeface="Calibri" pitchFamily="34" charset="0"/>
        </a:defRPr>
      </a:lvl8pPr>
      <a:lvl9pPr marL="3467953" algn="l" defTabSz="866988" rtl="0" fontAlgn="base">
        <a:spcBef>
          <a:spcPct val="0"/>
        </a:spcBef>
        <a:spcAft>
          <a:spcPct val="0"/>
        </a:spcAft>
        <a:defRPr sz="7585">
          <a:solidFill>
            <a:schemeClr val="bg1"/>
          </a:solidFill>
          <a:latin typeface="Calibri" pitchFamily="34" charset="0"/>
        </a:defRPr>
      </a:lvl9pPr>
    </p:titleStyle>
    <p:bodyStyle>
      <a:lvl1pPr algn="l" defTabSz="866988" rtl="0" eaLnBrk="0" fontAlgn="base" hangingPunct="0">
        <a:spcBef>
          <a:spcPct val="20000"/>
        </a:spcBef>
        <a:spcAft>
          <a:spcPct val="0"/>
        </a:spcAft>
        <a:buFont typeface="Arial" panose="020B0604020202020204" pitchFamily="34" charset="0"/>
        <a:defRPr sz="7585" kern="1200">
          <a:solidFill>
            <a:schemeClr val="accent1"/>
          </a:solidFill>
          <a:latin typeface="+mn-lt"/>
          <a:ea typeface="+mn-ea"/>
          <a:cs typeface="+mn-cs"/>
        </a:defRPr>
      </a:lvl1pPr>
      <a:lvl2pPr marL="866988" algn="l" defTabSz="866988" rtl="0" eaLnBrk="0" fontAlgn="base" hangingPunct="0">
        <a:spcBef>
          <a:spcPct val="20000"/>
        </a:spcBef>
        <a:spcAft>
          <a:spcPct val="0"/>
        </a:spcAft>
        <a:buFont typeface="Arial" panose="020B0604020202020204" pitchFamily="34" charset="0"/>
        <a:defRPr sz="5310" kern="1200">
          <a:solidFill>
            <a:schemeClr val="tx1"/>
          </a:solidFill>
          <a:latin typeface="+mn-lt"/>
          <a:ea typeface="+mn-ea"/>
          <a:cs typeface="+mn-cs"/>
        </a:defRPr>
      </a:lvl2pPr>
      <a:lvl3pPr marL="1733977" algn="l" defTabSz="866988" rtl="0" eaLnBrk="0" fontAlgn="base" hangingPunct="0">
        <a:spcBef>
          <a:spcPct val="20000"/>
        </a:spcBef>
        <a:spcAft>
          <a:spcPct val="0"/>
        </a:spcAft>
        <a:buFont typeface="Arial" panose="020B0604020202020204" pitchFamily="34" charset="0"/>
        <a:defRPr sz="4551" kern="1200">
          <a:solidFill>
            <a:schemeClr val="tx1"/>
          </a:solidFill>
          <a:latin typeface="+mn-lt"/>
          <a:ea typeface="+mn-ea"/>
          <a:cs typeface="+mn-cs"/>
        </a:defRPr>
      </a:lvl3pPr>
      <a:lvl4pPr marL="2600965" algn="l" defTabSz="866988" rtl="0" eaLnBrk="0" fontAlgn="base" hangingPunct="0">
        <a:spcBef>
          <a:spcPct val="20000"/>
        </a:spcBef>
        <a:spcAft>
          <a:spcPct val="0"/>
        </a:spcAft>
        <a:buFont typeface="Arial" panose="020B0604020202020204" pitchFamily="34" charset="0"/>
        <a:defRPr sz="3793" kern="1200">
          <a:solidFill>
            <a:schemeClr val="tx1"/>
          </a:solidFill>
          <a:latin typeface="+mn-lt"/>
          <a:ea typeface="+mn-ea"/>
          <a:cs typeface="+mn-cs"/>
        </a:defRPr>
      </a:lvl4pPr>
      <a:lvl5pPr marL="3467953" algn="l" defTabSz="866988" rtl="0" eaLnBrk="0" fontAlgn="base" hangingPunct="0">
        <a:spcBef>
          <a:spcPct val="20000"/>
        </a:spcBef>
        <a:spcAft>
          <a:spcPct val="0"/>
        </a:spcAft>
        <a:buFont typeface="Arial" panose="020B0604020202020204" pitchFamily="34" charset="0"/>
        <a:defRPr sz="3793" kern="1200">
          <a:solidFill>
            <a:schemeClr val="tx1"/>
          </a:solidFill>
          <a:latin typeface="+mn-lt"/>
          <a:ea typeface="+mn-ea"/>
          <a:cs typeface="+mn-cs"/>
        </a:defRPr>
      </a:lvl5pPr>
      <a:lvl6pPr marL="4768436" indent="-433494" algn="l" defTabSz="866988" rtl="0" eaLnBrk="1" latinLnBrk="0" hangingPunct="1">
        <a:spcBef>
          <a:spcPct val="20000"/>
        </a:spcBef>
        <a:buFont typeface="Arial"/>
        <a:buChar char="•"/>
        <a:defRPr sz="3793" kern="1200">
          <a:solidFill>
            <a:schemeClr val="tx1"/>
          </a:solidFill>
          <a:latin typeface="+mn-lt"/>
          <a:ea typeface="+mn-ea"/>
          <a:cs typeface="+mn-cs"/>
        </a:defRPr>
      </a:lvl6pPr>
      <a:lvl7pPr marL="5635424" indent="-433494" algn="l" defTabSz="866988" rtl="0" eaLnBrk="1" latinLnBrk="0" hangingPunct="1">
        <a:spcBef>
          <a:spcPct val="20000"/>
        </a:spcBef>
        <a:buFont typeface="Arial"/>
        <a:buChar char="•"/>
        <a:defRPr sz="3793" kern="1200">
          <a:solidFill>
            <a:schemeClr val="tx1"/>
          </a:solidFill>
          <a:latin typeface="+mn-lt"/>
          <a:ea typeface="+mn-ea"/>
          <a:cs typeface="+mn-cs"/>
        </a:defRPr>
      </a:lvl7pPr>
      <a:lvl8pPr marL="6502413" indent="-433494" algn="l" defTabSz="866988" rtl="0" eaLnBrk="1" latinLnBrk="0" hangingPunct="1">
        <a:spcBef>
          <a:spcPct val="20000"/>
        </a:spcBef>
        <a:buFont typeface="Arial"/>
        <a:buChar char="•"/>
        <a:defRPr sz="3793" kern="1200">
          <a:solidFill>
            <a:schemeClr val="tx1"/>
          </a:solidFill>
          <a:latin typeface="+mn-lt"/>
          <a:ea typeface="+mn-ea"/>
          <a:cs typeface="+mn-cs"/>
        </a:defRPr>
      </a:lvl8pPr>
      <a:lvl9pPr marL="7369401" indent="-433494" algn="l" defTabSz="866988" rtl="0" eaLnBrk="1" latinLnBrk="0" hangingPunct="1">
        <a:spcBef>
          <a:spcPct val="20000"/>
        </a:spcBef>
        <a:buFont typeface="Arial"/>
        <a:buChar char="•"/>
        <a:defRPr sz="3793" kern="1200">
          <a:solidFill>
            <a:schemeClr val="tx1"/>
          </a:solidFill>
          <a:latin typeface="+mn-lt"/>
          <a:ea typeface="+mn-ea"/>
          <a:cs typeface="+mn-cs"/>
        </a:defRPr>
      </a:lvl9pPr>
    </p:bodyStyle>
    <p:otherStyle>
      <a:defPPr>
        <a:defRPr lang="nl-NL"/>
      </a:defPPr>
      <a:lvl1pPr marL="0" algn="l" defTabSz="866988" rtl="0" eaLnBrk="1" latinLnBrk="0" hangingPunct="1">
        <a:defRPr sz="3413" kern="1200">
          <a:solidFill>
            <a:schemeClr val="tx1"/>
          </a:solidFill>
          <a:latin typeface="+mn-lt"/>
          <a:ea typeface="+mn-ea"/>
          <a:cs typeface="+mn-cs"/>
        </a:defRPr>
      </a:lvl1pPr>
      <a:lvl2pPr marL="866988" algn="l" defTabSz="866988" rtl="0" eaLnBrk="1" latinLnBrk="0" hangingPunct="1">
        <a:defRPr sz="3413" kern="1200">
          <a:solidFill>
            <a:schemeClr val="tx1"/>
          </a:solidFill>
          <a:latin typeface="+mn-lt"/>
          <a:ea typeface="+mn-ea"/>
          <a:cs typeface="+mn-cs"/>
        </a:defRPr>
      </a:lvl2pPr>
      <a:lvl3pPr marL="1733977" algn="l" defTabSz="866988" rtl="0" eaLnBrk="1" latinLnBrk="0" hangingPunct="1">
        <a:defRPr sz="3413" kern="1200">
          <a:solidFill>
            <a:schemeClr val="tx1"/>
          </a:solidFill>
          <a:latin typeface="+mn-lt"/>
          <a:ea typeface="+mn-ea"/>
          <a:cs typeface="+mn-cs"/>
        </a:defRPr>
      </a:lvl3pPr>
      <a:lvl4pPr marL="2600965" algn="l" defTabSz="866988" rtl="0" eaLnBrk="1" latinLnBrk="0" hangingPunct="1">
        <a:defRPr sz="3413" kern="1200">
          <a:solidFill>
            <a:schemeClr val="tx1"/>
          </a:solidFill>
          <a:latin typeface="+mn-lt"/>
          <a:ea typeface="+mn-ea"/>
          <a:cs typeface="+mn-cs"/>
        </a:defRPr>
      </a:lvl4pPr>
      <a:lvl5pPr marL="3467953" algn="l" defTabSz="866988" rtl="0" eaLnBrk="1" latinLnBrk="0" hangingPunct="1">
        <a:defRPr sz="3413" kern="1200">
          <a:solidFill>
            <a:schemeClr val="tx1"/>
          </a:solidFill>
          <a:latin typeface="+mn-lt"/>
          <a:ea typeface="+mn-ea"/>
          <a:cs typeface="+mn-cs"/>
        </a:defRPr>
      </a:lvl5pPr>
      <a:lvl6pPr marL="4334942" algn="l" defTabSz="866988" rtl="0" eaLnBrk="1" latinLnBrk="0" hangingPunct="1">
        <a:defRPr sz="3413" kern="1200">
          <a:solidFill>
            <a:schemeClr val="tx1"/>
          </a:solidFill>
          <a:latin typeface="+mn-lt"/>
          <a:ea typeface="+mn-ea"/>
          <a:cs typeface="+mn-cs"/>
        </a:defRPr>
      </a:lvl6pPr>
      <a:lvl7pPr marL="5201930" algn="l" defTabSz="866988" rtl="0" eaLnBrk="1" latinLnBrk="0" hangingPunct="1">
        <a:defRPr sz="3413" kern="1200">
          <a:solidFill>
            <a:schemeClr val="tx1"/>
          </a:solidFill>
          <a:latin typeface="+mn-lt"/>
          <a:ea typeface="+mn-ea"/>
          <a:cs typeface="+mn-cs"/>
        </a:defRPr>
      </a:lvl7pPr>
      <a:lvl8pPr marL="6068919" algn="l" defTabSz="866988" rtl="0" eaLnBrk="1" latinLnBrk="0" hangingPunct="1">
        <a:defRPr sz="3413" kern="1200">
          <a:solidFill>
            <a:schemeClr val="tx1"/>
          </a:solidFill>
          <a:latin typeface="+mn-lt"/>
          <a:ea typeface="+mn-ea"/>
          <a:cs typeface="+mn-cs"/>
        </a:defRPr>
      </a:lvl8pPr>
      <a:lvl9pPr marL="6935907" algn="l" defTabSz="866988" rtl="0" eaLnBrk="1" latinLnBrk="0" hangingPunct="1">
        <a:defRPr sz="3413"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pic>
        <p:nvPicPr>
          <p:cNvPr id="2050" name="Afbeelding 3" descr="ICA16127_powerpoint-2.02.png">
            <a:extLst>
              <a:ext uri="{FF2B5EF4-FFF2-40B4-BE49-F238E27FC236}">
                <a16:creationId xmlns:a16="http://schemas.microsoft.com/office/drawing/2014/main" id="{6DC98A22-8C04-C9A7-75D7-F1E408E90D35}"/>
              </a:ext>
            </a:extLst>
          </p:cNvPr>
          <p:cNvPicPr>
            <a:picLocks noChangeAspect="1"/>
          </p:cNvPicPr>
          <p:nvPr userDrawn="1"/>
        </p:nvPicPr>
        <p:blipFill>
          <a:blip r:embed="rId9" cstate="screen">
            <a:extLst>
              <a:ext uri="{28A0092B-C50C-407E-A947-70E740481C1C}">
                <a14:useLocalDpi xmlns:a14="http://schemas.microsoft.com/office/drawing/2010/main"/>
              </a:ext>
            </a:extLst>
          </a:blip>
          <a:srcRect/>
          <a:stretch>
            <a:fillRect/>
          </a:stretch>
        </p:blipFill>
        <p:spPr bwMode="auto">
          <a:xfrm>
            <a:off x="6022" y="0"/>
            <a:ext cx="17334242" cy="975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Tijdelijke aanduiding voor titel 1">
            <a:extLst>
              <a:ext uri="{FF2B5EF4-FFF2-40B4-BE49-F238E27FC236}">
                <a16:creationId xmlns:a16="http://schemas.microsoft.com/office/drawing/2014/main" id="{C472907F-7B7E-2232-1E06-6CD067AAB5AC}"/>
              </a:ext>
            </a:extLst>
          </p:cNvPr>
          <p:cNvSpPr>
            <a:spLocks noGrp="1"/>
          </p:cNvSpPr>
          <p:nvPr>
            <p:ph type="title"/>
          </p:nvPr>
        </p:nvSpPr>
        <p:spPr bwMode="auto">
          <a:xfrm>
            <a:off x="1445022" y="903111"/>
            <a:ext cx="14570638" cy="83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nl-NL" altLang="en-US"/>
              <a:t>Titelstijl van model bewerken</a:t>
            </a:r>
          </a:p>
        </p:txBody>
      </p:sp>
      <p:sp>
        <p:nvSpPr>
          <p:cNvPr id="2052" name="Tijdelijke aanduiding voor tekst 2">
            <a:extLst>
              <a:ext uri="{FF2B5EF4-FFF2-40B4-BE49-F238E27FC236}">
                <a16:creationId xmlns:a16="http://schemas.microsoft.com/office/drawing/2014/main" id="{D70A1DC0-CE5E-2542-7CCA-B2CCCABFDD0F}"/>
              </a:ext>
            </a:extLst>
          </p:cNvPr>
          <p:cNvSpPr>
            <a:spLocks noGrp="1"/>
          </p:cNvSpPr>
          <p:nvPr>
            <p:ph type="body" idx="1"/>
          </p:nvPr>
        </p:nvSpPr>
        <p:spPr bwMode="auto">
          <a:xfrm>
            <a:off x="1445022" y="2101240"/>
            <a:ext cx="14570638" cy="6351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nl-NL" altLang="en-US"/>
              <a:t>Klik om de tekststijl van het model te bewerken</a:t>
            </a:r>
          </a:p>
          <a:p>
            <a:pPr lvl="1"/>
            <a:r>
              <a:rPr lang="nl-NL" altLang="en-US"/>
              <a:t>Tweede niveau</a:t>
            </a:r>
          </a:p>
          <a:p>
            <a:pPr lvl="2"/>
            <a:r>
              <a:rPr lang="nl-NL" altLang="en-US"/>
              <a:t>Derde niveau</a:t>
            </a:r>
          </a:p>
          <a:p>
            <a:pPr lvl="3"/>
            <a:r>
              <a:rPr lang="nl-NL" altLang="en-US"/>
              <a:t>Vierde niveau</a:t>
            </a:r>
          </a:p>
          <a:p>
            <a:pPr lvl="4"/>
            <a:r>
              <a:rPr lang="nl-NL" altLang="en-US"/>
              <a:t>Vijfde niveau</a:t>
            </a:r>
          </a:p>
        </p:txBody>
      </p:sp>
      <p:sp>
        <p:nvSpPr>
          <p:cNvPr id="5" name="Tijdelijke aanduiding voor voettekst 4">
            <a:extLst>
              <a:ext uri="{FF2B5EF4-FFF2-40B4-BE49-F238E27FC236}">
                <a16:creationId xmlns:a16="http://schemas.microsoft.com/office/drawing/2014/main" id="{4BCF03FF-3ED1-25C8-0F39-035108E03DEB}"/>
              </a:ext>
            </a:extLst>
          </p:cNvPr>
          <p:cNvSpPr>
            <a:spLocks noGrp="1"/>
          </p:cNvSpPr>
          <p:nvPr>
            <p:ph type="ftr" sz="quarter" idx="3"/>
          </p:nvPr>
        </p:nvSpPr>
        <p:spPr>
          <a:xfrm>
            <a:off x="8621964" y="8904676"/>
            <a:ext cx="5491083" cy="520795"/>
          </a:xfrm>
          <a:prstGeom prst="rect">
            <a:avLst/>
          </a:prstGeom>
        </p:spPr>
        <p:txBody>
          <a:bodyPr vert="horz" lIns="91440" tIns="45720" rIns="91440" bIns="45720" rtlCol="0" anchor="ctr"/>
          <a:lstStyle>
            <a:lvl1pPr algn="r" fontAlgn="auto">
              <a:spcBef>
                <a:spcPts val="0"/>
              </a:spcBef>
              <a:spcAft>
                <a:spcPts val="0"/>
              </a:spcAft>
              <a:defRPr sz="2276">
                <a:solidFill>
                  <a:schemeClr val="accent1"/>
                </a:solidFill>
                <a:latin typeface="+mn-lt"/>
                <a:cs typeface="+mn-cs"/>
              </a:defRPr>
            </a:lvl1pPr>
          </a:lstStyle>
          <a:p>
            <a:pPr>
              <a:defRPr/>
            </a:pPr>
            <a:endParaRPr lang="nl-NL"/>
          </a:p>
        </p:txBody>
      </p:sp>
      <p:sp>
        <p:nvSpPr>
          <p:cNvPr id="8" name="Date Placeholder 3">
            <a:extLst>
              <a:ext uri="{FF2B5EF4-FFF2-40B4-BE49-F238E27FC236}">
                <a16:creationId xmlns:a16="http://schemas.microsoft.com/office/drawing/2014/main" id="{B556FA21-A43A-52DA-49D2-F5E1FCB04E07}"/>
              </a:ext>
            </a:extLst>
          </p:cNvPr>
          <p:cNvSpPr txBox="1">
            <a:spLocks/>
          </p:cNvSpPr>
          <p:nvPr userDrawn="1"/>
        </p:nvSpPr>
        <p:spPr>
          <a:xfrm>
            <a:off x="14414094" y="8901666"/>
            <a:ext cx="1288478" cy="517784"/>
          </a:xfrm>
          <a:prstGeom prst="rect">
            <a:avLst/>
          </a:prstGeom>
        </p:spPr>
        <p:txBody>
          <a:bodyPr lIns="0" tIns="0" rIns="0" bIns="0" anchor="ctr"/>
          <a:lstStyle>
            <a:defPPr>
              <a:defRPr lang="en-US"/>
            </a:defPPr>
            <a:lvl1pPr marL="0" algn="l" defTabSz="457200" rtl="0" eaLnBrk="1" latinLnBrk="0" hangingPunct="1">
              <a:defRPr sz="1000" kern="1200">
                <a:solidFill>
                  <a:schemeClr val="accent1"/>
                </a:solidFill>
                <a:latin typeface="Tahoma"/>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fld id="{0A5EEDF6-72A3-304D-8D9D-659ED753A902}" type="datetime1">
              <a:rPr lang="nl-NL" sz="1896" smtClean="0"/>
              <a:pPr fontAlgn="auto">
                <a:spcBef>
                  <a:spcPts val="0"/>
                </a:spcBef>
                <a:spcAft>
                  <a:spcPts val="0"/>
                </a:spcAft>
                <a:defRPr/>
              </a:pPr>
              <a:t>30-05-2024</a:t>
            </a:fld>
            <a:endParaRPr lang="en-US" sz="1896"/>
          </a:p>
        </p:txBody>
      </p:sp>
      <p:sp>
        <p:nvSpPr>
          <p:cNvPr id="9" name="Slide Number Placeholder 5">
            <a:extLst>
              <a:ext uri="{FF2B5EF4-FFF2-40B4-BE49-F238E27FC236}">
                <a16:creationId xmlns:a16="http://schemas.microsoft.com/office/drawing/2014/main" id="{943A151D-6884-2D02-C58B-D00F78064F8C}"/>
              </a:ext>
            </a:extLst>
          </p:cNvPr>
          <p:cNvSpPr txBox="1">
            <a:spLocks/>
          </p:cNvSpPr>
          <p:nvPr userDrawn="1"/>
        </p:nvSpPr>
        <p:spPr>
          <a:xfrm>
            <a:off x="15630320" y="8901666"/>
            <a:ext cx="963348" cy="517784"/>
          </a:xfrm>
          <a:prstGeom prst="rect">
            <a:avLst/>
          </a:prstGeom>
        </p:spPr>
        <p:txBody>
          <a:bodyPr lIns="0" tIns="0" rIns="0" bIns="0"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B19FE8CA-7DA6-BC4B-B189-C6009BC92B7E}" type="slidenum">
              <a:rPr lang="en-US" altLang="en-NL" sz="1896">
                <a:solidFill>
                  <a:srgbClr val="FF6600"/>
                </a:solidFill>
                <a:latin typeface="Tahoma" panose="020B0604030504040204" pitchFamily="34" charset="0"/>
              </a:rPr>
              <a:pPr algn="r" eaLnBrk="1" hangingPunct="1"/>
              <a:t>‹#›</a:t>
            </a:fld>
            <a:endParaRPr lang="en-US" altLang="en-NL" sz="1896">
              <a:solidFill>
                <a:srgbClr val="FF6600"/>
              </a:solidFill>
              <a:latin typeface="Tahoma" panose="020B0604030504040204" pitchFamily="34" charset="0"/>
            </a:endParaRPr>
          </a:p>
        </p:txBody>
      </p:sp>
    </p:spTree>
    <p:extLst>
      <p:ext uri="{BB962C8B-B14F-4D97-AF65-F5344CB8AC3E}">
        <p14:creationId xmlns:p14="http://schemas.microsoft.com/office/powerpoint/2010/main" val="1929963280"/>
      </p:ext>
    </p:extLst>
  </p:cSld>
  <p:clrMap bg1="dk1" tx1="lt1" bg2="dk2"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Lst>
  <p:hf sldNum="0" hdr="0" ftr="0"/>
  <p:txStyles>
    <p:titleStyle>
      <a:lvl1pPr algn="l" defTabSz="866988" rtl="0" eaLnBrk="0" fontAlgn="base" hangingPunct="0">
        <a:spcBef>
          <a:spcPct val="0"/>
        </a:spcBef>
        <a:spcAft>
          <a:spcPct val="0"/>
        </a:spcAft>
        <a:defRPr sz="6068" kern="1200">
          <a:solidFill>
            <a:schemeClr val="accent2"/>
          </a:solidFill>
          <a:latin typeface="+mj-lt"/>
          <a:ea typeface="+mj-ea"/>
          <a:cs typeface="+mj-cs"/>
        </a:defRPr>
      </a:lvl1pPr>
      <a:lvl2pPr algn="l" defTabSz="866988" rtl="0" eaLnBrk="0" fontAlgn="base" hangingPunct="0">
        <a:spcBef>
          <a:spcPct val="0"/>
        </a:spcBef>
        <a:spcAft>
          <a:spcPct val="0"/>
        </a:spcAft>
        <a:defRPr sz="6068">
          <a:solidFill>
            <a:schemeClr val="accent2"/>
          </a:solidFill>
          <a:latin typeface="Calibri" pitchFamily="34" charset="0"/>
        </a:defRPr>
      </a:lvl2pPr>
      <a:lvl3pPr algn="l" defTabSz="866988" rtl="0" eaLnBrk="0" fontAlgn="base" hangingPunct="0">
        <a:spcBef>
          <a:spcPct val="0"/>
        </a:spcBef>
        <a:spcAft>
          <a:spcPct val="0"/>
        </a:spcAft>
        <a:defRPr sz="6068">
          <a:solidFill>
            <a:schemeClr val="accent2"/>
          </a:solidFill>
          <a:latin typeface="Calibri" pitchFamily="34" charset="0"/>
        </a:defRPr>
      </a:lvl3pPr>
      <a:lvl4pPr algn="l" defTabSz="866988" rtl="0" eaLnBrk="0" fontAlgn="base" hangingPunct="0">
        <a:spcBef>
          <a:spcPct val="0"/>
        </a:spcBef>
        <a:spcAft>
          <a:spcPct val="0"/>
        </a:spcAft>
        <a:defRPr sz="6068">
          <a:solidFill>
            <a:schemeClr val="accent2"/>
          </a:solidFill>
          <a:latin typeface="Calibri" pitchFamily="34" charset="0"/>
        </a:defRPr>
      </a:lvl4pPr>
      <a:lvl5pPr algn="l" defTabSz="866988" rtl="0" eaLnBrk="0" fontAlgn="base" hangingPunct="0">
        <a:spcBef>
          <a:spcPct val="0"/>
        </a:spcBef>
        <a:spcAft>
          <a:spcPct val="0"/>
        </a:spcAft>
        <a:defRPr sz="6068">
          <a:solidFill>
            <a:schemeClr val="accent2"/>
          </a:solidFill>
          <a:latin typeface="Calibri" pitchFamily="34" charset="0"/>
        </a:defRPr>
      </a:lvl5pPr>
      <a:lvl6pPr marL="866988" algn="l" defTabSz="866988" rtl="0" fontAlgn="base">
        <a:spcBef>
          <a:spcPct val="0"/>
        </a:spcBef>
        <a:spcAft>
          <a:spcPct val="0"/>
        </a:spcAft>
        <a:defRPr sz="6068">
          <a:solidFill>
            <a:schemeClr val="accent2"/>
          </a:solidFill>
          <a:latin typeface="Calibri" pitchFamily="34" charset="0"/>
        </a:defRPr>
      </a:lvl6pPr>
      <a:lvl7pPr marL="1733977" algn="l" defTabSz="866988" rtl="0" fontAlgn="base">
        <a:spcBef>
          <a:spcPct val="0"/>
        </a:spcBef>
        <a:spcAft>
          <a:spcPct val="0"/>
        </a:spcAft>
        <a:defRPr sz="6068">
          <a:solidFill>
            <a:schemeClr val="accent2"/>
          </a:solidFill>
          <a:latin typeface="Calibri" pitchFamily="34" charset="0"/>
        </a:defRPr>
      </a:lvl7pPr>
      <a:lvl8pPr marL="2600965" algn="l" defTabSz="866988" rtl="0" fontAlgn="base">
        <a:spcBef>
          <a:spcPct val="0"/>
        </a:spcBef>
        <a:spcAft>
          <a:spcPct val="0"/>
        </a:spcAft>
        <a:defRPr sz="6068">
          <a:solidFill>
            <a:schemeClr val="accent2"/>
          </a:solidFill>
          <a:latin typeface="Calibri" pitchFamily="34" charset="0"/>
        </a:defRPr>
      </a:lvl8pPr>
      <a:lvl9pPr marL="3467953" algn="l" defTabSz="866988" rtl="0" fontAlgn="base">
        <a:spcBef>
          <a:spcPct val="0"/>
        </a:spcBef>
        <a:spcAft>
          <a:spcPct val="0"/>
        </a:spcAft>
        <a:defRPr sz="6068">
          <a:solidFill>
            <a:schemeClr val="accent2"/>
          </a:solidFill>
          <a:latin typeface="Calibri" pitchFamily="34" charset="0"/>
        </a:defRPr>
      </a:lvl9pPr>
    </p:titleStyle>
    <p:bodyStyle>
      <a:lvl1pPr marL="650241" indent="-650241" algn="l" defTabSz="866988" rtl="0" eaLnBrk="0" fontAlgn="base" hangingPunct="0">
        <a:spcBef>
          <a:spcPts val="379"/>
        </a:spcBef>
        <a:spcAft>
          <a:spcPct val="0"/>
        </a:spcAft>
        <a:buFont typeface="Arial" panose="020B0604020202020204" pitchFamily="34" charset="0"/>
        <a:buChar char="•"/>
        <a:defRPr sz="4551" kern="1200">
          <a:solidFill>
            <a:schemeClr val="accent2"/>
          </a:solidFill>
          <a:latin typeface="+mn-lt"/>
          <a:ea typeface="+mn-ea"/>
          <a:cs typeface="+mn-cs"/>
        </a:defRPr>
      </a:lvl1pPr>
      <a:lvl2pPr marL="1408856" indent="-541868" algn="l" defTabSz="866988" rtl="0" eaLnBrk="0" fontAlgn="base" hangingPunct="0">
        <a:spcBef>
          <a:spcPts val="379"/>
        </a:spcBef>
        <a:spcAft>
          <a:spcPct val="0"/>
        </a:spcAft>
        <a:buFont typeface="Arial" panose="020B0604020202020204" pitchFamily="34" charset="0"/>
        <a:buChar char="–"/>
        <a:defRPr sz="3793" kern="1200">
          <a:solidFill>
            <a:schemeClr val="accent1"/>
          </a:solidFill>
          <a:latin typeface="+mn-lt"/>
          <a:ea typeface="+mn-ea"/>
          <a:cs typeface="+mn-cs"/>
        </a:defRPr>
      </a:lvl2pPr>
      <a:lvl3pPr marL="2167471" indent="-433494" algn="l" defTabSz="866988" rtl="0" eaLnBrk="0" fontAlgn="base" hangingPunct="0">
        <a:spcBef>
          <a:spcPts val="379"/>
        </a:spcBef>
        <a:spcAft>
          <a:spcPct val="0"/>
        </a:spcAft>
        <a:buFont typeface="Arial" panose="020B0604020202020204" pitchFamily="34" charset="0"/>
        <a:buChar char="•"/>
        <a:defRPr sz="3793" kern="1200">
          <a:solidFill>
            <a:schemeClr val="accent1"/>
          </a:solidFill>
          <a:latin typeface="+mn-lt"/>
          <a:ea typeface="+mn-ea"/>
          <a:cs typeface="+mn-cs"/>
        </a:defRPr>
      </a:lvl3pPr>
      <a:lvl4pPr marL="3034459" indent="-433494" algn="l" defTabSz="866988" rtl="0" eaLnBrk="0" fontAlgn="base" hangingPunct="0">
        <a:spcBef>
          <a:spcPts val="379"/>
        </a:spcBef>
        <a:spcAft>
          <a:spcPct val="0"/>
        </a:spcAft>
        <a:buFont typeface="Arial" panose="020B0604020202020204" pitchFamily="34" charset="0"/>
        <a:buChar char="–"/>
        <a:defRPr sz="3793" kern="1200">
          <a:solidFill>
            <a:schemeClr val="accent1"/>
          </a:solidFill>
          <a:latin typeface="+mn-lt"/>
          <a:ea typeface="+mn-ea"/>
          <a:cs typeface="+mn-cs"/>
        </a:defRPr>
      </a:lvl4pPr>
      <a:lvl5pPr marL="3901448" indent="-433494" algn="l" defTabSz="866988" rtl="0" eaLnBrk="0" fontAlgn="base" hangingPunct="0">
        <a:spcBef>
          <a:spcPts val="379"/>
        </a:spcBef>
        <a:spcAft>
          <a:spcPct val="0"/>
        </a:spcAft>
        <a:buFont typeface="Arial" panose="020B0604020202020204" pitchFamily="34" charset="0"/>
        <a:buChar char="»"/>
        <a:defRPr sz="3793" kern="1200">
          <a:solidFill>
            <a:schemeClr val="accent1"/>
          </a:solidFill>
          <a:latin typeface="+mn-lt"/>
          <a:ea typeface="+mn-ea"/>
          <a:cs typeface="+mn-cs"/>
        </a:defRPr>
      </a:lvl5pPr>
      <a:lvl6pPr marL="4768436" indent="-433494" algn="l" defTabSz="866988" rtl="0" eaLnBrk="1" latinLnBrk="0" hangingPunct="1">
        <a:spcBef>
          <a:spcPct val="20000"/>
        </a:spcBef>
        <a:buFont typeface="Arial"/>
        <a:buChar char="•"/>
        <a:defRPr sz="3793" kern="1200">
          <a:solidFill>
            <a:schemeClr val="tx1"/>
          </a:solidFill>
          <a:latin typeface="+mn-lt"/>
          <a:ea typeface="+mn-ea"/>
          <a:cs typeface="+mn-cs"/>
        </a:defRPr>
      </a:lvl6pPr>
      <a:lvl7pPr marL="5635424" indent="-433494" algn="l" defTabSz="866988" rtl="0" eaLnBrk="1" latinLnBrk="0" hangingPunct="1">
        <a:spcBef>
          <a:spcPct val="20000"/>
        </a:spcBef>
        <a:buFont typeface="Arial"/>
        <a:buChar char="•"/>
        <a:defRPr sz="3793" kern="1200">
          <a:solidFill>
            <a:schemeClr val="tx1"/>
          </a:solidFill>
          <a:latin typeface="+mn-lt"/>
          <a:ea typeface="+mn-ea"/>
          <a:cs typeface="+mn-cs"/>
        </a:defRPr>
      </a:lvl7pPr>
      <a:lvl8pPr marL="6502413" indent="-433494" algn="l" defTabSz="866988" rtl="0" eaLnBrk="1" latinLnBrk="0" hangingPunct="1">
        <a:spcBef>
          <a:spcPct val="20000"/>
        </a:spcBef>
        <a:buFont typeface="Arial"/>
        <a:buChar char="•"/>
        <a:defRPr sz="3793" kern="1200">
          <a:solidFill>
            <a:schemeClr val="tx1"/>
          </a:solidFill>
          <a:latin typeface="+mn-lt"/>
          <a:ea typeface="+mn-ea"/>
          <a:cs typeface="+mn-cs"/>
        </a:defRPr>
      </a:lvl8pPr>
      <a:lvl9pPr marL="7369401" indent="-433494" algn="l" defTabSz="866988" rtl="0" eaLnBrk="1" latinLnBrk="0" hangingPunct="1">
        <a:spcBef>
          <a:spcPct val="20000"/>
        </a:spcBef>
        <a:buFont typeface="Arial"/>
        <a:buChar char="•"/>
        <a:defRPr sz="3793" kern="1200">
          <a:solidFill>
            <a:schemeClr val="tx1"/>
          </a:solidFill>
          <a:latin typeface="+mn-lt"/>
          <a:ea typeface="+mn-ea"/>
          <a:cs typeface="+mn-cs"/>
        </a:defRPr>
      </a:lvl9pPr>
    </p:bodyStyle>
    <p:otherStyle>
      <a:defPPr>
        <a:defRPr lang="nl-NL"/>
      </a:defPPr>
      <a:lvl1pPr marL="0" algn="l" defTabSz="866988" rtl="0" eaLnBrk="1" latinLnBrk="0" hangingPunct="1">
        <a:defRPr sz="3413" kern="1200">
          <a:solidFill>
            <a:schemeClr val="tx1"/>
          </a:solidFill>
          <a:latin typeface="+mn-lt"/>
          <a:ea typeface="+mn-ea"/>
          <a:cs typeface="+mn-cs"/>
        </a:defRPr>
      </a:lvl1pPr>
      <a:lvl2pPr marL="866988" algn="l" defTabSz="866988" rtl="0" eaLnBrk="1" latinLnBrk="0" hangingPunct="1">
        <a:defRPr sz="3413" kern="1200">
          <a:solidFill>
            <a:schemeClr val="tx1"/>
          </a:solidFill>
          <a:latin typeface="+mn-lt"/>
          <a:ea typeface="+mn-ea"/>
          <a:cs typeface="+mn-cs"/>
        </a:defRPr>
      </a:lvl2pPr>
      <a:lvl3pPr marL="1733977" algn="l" defTabSz="866988" rtl="0" eaLnBrk="1" latinLnBrk="0" hangingPunct="1">
        <a:defRPr sz="3413" kern="1200">
          <a:solidFill>
            <a:schemeClr val="tx1"/>
          </a:solidFill>
          <a:latin typeface="+mn-lt"/>
          <a:ea typeface="+mn-ea"/>
          <a:cs typeface="+mn-cs"/>
        </a:defRPr>
      </a:lvl3pPr>
      <a:lvl4pPr marL="2600965" algn="l" defTabSz="866988" rtl="0" eaLnBrk="1" latinLnBrk="0" hangingPunct="1">
        <a:defRPr sz="3413" kern="1200">
          <a:solidFill>
            <a:schemeClr val="tx1"/>
          </a:solidFill>
          <a:latin typeface="+mn-lt"/>
          <a:ea typeface="+mn-ea"/>
          <a:cs typeface="+mn-cs"/>
        </a:defRPr>
      </a:lvl4pPr>
      <a:lvl5pPr marL="3467953" algn="l" defTabSz="866988" rtl="0" eaLnBrk="1" latinLnBrk="0" hangingPunct="1">
        <a:defRPr sz="3413" kern="1200">
          <a:solidFill>
            <a:schemeClr val="tx1"/>
          </a:solidFill>
          <a:latin typeface="+mn-lt"/>
          <a:ea typeface="+mn-ea"/>
          <a:cs typeface="+mn-cs"/>
        </a:defRPr>
      </a:lvl5pPr>
      <a:lvl6pPr marL="4334942" algn="l" defTabSz="866988" rtl="0" eaLnBrk="1" latinLnBrk="0" hangingPunct="1">
        <a:defRPr sz="3413" kern="1200">
          <a:solidFill>
            <a:schemeClr val="tx1"/>
          </a:solidFill>
          <a:latin typeface="+mn-lt"/>
          <a:ea typeface="+mn-ea"/>
          <a:cs typeface="+mn-cs"/>
        </a:defRPr>
      </a:lvl6pPr>
      <a:lvl7pPr marL="5201930" algn="l" defTabSz="866988" rtl="0" eaLnBrk="1" latinLnBrk="0" hangingPunct="1">
        <a:defRPr sz="3413" kern="1200">
          <a:solidFill>
            <a:schemeClr val="tx1"/>
          </a:solidFill>
          <a:latin typeface="+mn-lt"/>
          <a:ea typeface="+mn-ea"/>
          <a:cs typeface="+mn-cs"/>
        </a:defRPr>
      </a:lvl7pPr>
      <a:lvl8pPr marL="6068919" algn="l" defTabSz="866988" rtl="0" eaLnBrk="1" latinLnBrk="0" hangingPunct="1">
        <a:defRPr sz="3413" kern="1200">
          <a:solidFill>
            <a:schemeClr val="tx1"/>
          </a:solidFill>
          <a:latin typeface="+mn-lt"/>
          <a:ea typeface="+mn-ea"/>
          <a:cs typeface="+mn-cs"/>
        </a:defRPr>
      </a:lvl8pPr>
      <a:lvl9pPr marL="6935907" algn="l" defTabSz="866988" rtl="0" eaLnBrk="1" latinLnBrk="0" hangingPunct="1">
        <a:defRPr sz="3413"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pic>
        <p:nvPicPr>
          <p:cNvPr id="4104" name="Picture 8" descr="Background"/>
          <p:cNvPicPr>
            <a:picLocks noChangeAspect="1" noChangeArrowheads="1"/>
          </p:cNvPicPr>
          <p:nvPr userDrawn="1"/>
        </p:nvPicPr>
        <p:blipFill>
          <a:blip r:embed="rId10"/>
          <a:srcRect/>
          <a:stretch>
            <a:fillRect/>
          </a:stretch>
        </p:blipFill>
        <p:spPr bwMode="auto">
          <a:xfrm>
            <a:off x="9033" y="0"/>
            <a:ext cx="17322200" cy="9753600"/>
          </a:xfrm>
          <a:prstGeom prst="rect">
            <a:avLst/>
          </a:prstGeom>
          <a:noFill/>
        </p:spPr>
      </p:pic>
      <p:sp>
        <p:nvSpPr>
          <p:cNvPr id="3" name="TextBox 2">
            <a:extLst>
              <a:ext uri="{FF2B5EF4-FFF2-40B4-BE49-F238E27FC236}">
                <a16:creationId xmlns:a16="http://schemas.microsoft.com/office/drawing/2014/main" id="{68E30CB5-0E4E-A5FD-0DAD-37F6AFD3720B}"/>
              </a:ext>
            </a:extLst>
          </p:cNvPr>
          <p:cNvSpPr txBox="1"/>
          <p:nvPr userDrawn="1">
            <p:extLst>
              <p:ext uri="{1162E1C5-73C7-4A58-AE30-91384D911F3F}">
                <p184:classification xmlns:p184="http://schemas.microsoft.com/office/powerpoint/2018/4/main" val="hdr"/>
              </p:ext>
            </p:extLst>
          </p:nvPr>
        </p:nvSpPr>
        <p:spPr>
          <a:xfrm>
            <a:off x="120419" y="120415"/>
            <a:ext cx="1393845" cy="350224"/>
          </a:xfrm>
          <a:prstGeom prst="rect">
            <a:avLst/>
          </a:prstGeom>
        </p:spPr>
        <p:txBody>
          <a:bodyPr horzOverflow="overflow" lIns="0" tIns="0" rIns="0" bIns="0">
            <a:spAutoFit/>
          </a:bodyPr>
          <a:lstStyle/>
          <a:p>
            <a:pPr algn="l"/>
            <a:r>
              <a:rPr lang="en-US" sz="2276">
                <a:solidFill>
                  <a:srgbClr val="00B294"/>
                </a:solidFill>
                <a:latin typeface="Calibri" panose="020F0502020204030204" pitchFamily="34" charset="0"/>
                <a:cs typeface="Calibri" panose="020F0502020204030204" pitchFamily="34" charset="0"/>
              </a:rPr>
              <a:t>Proprietary</a:t>
            </a:r>
          </a:p>
        </p:txBody>
      </p:sp>
    </p:spTree>
    <p:extLst>
      <p:ext uri="{BB962C8B-B14F-4D97-AF65-F5344CB8AC3E}">
        <p14:creationId xmlns:p14="http://schemas.microsoft.com/office/powerpoint/2010/main" val="1255110305"/>
      </p:ext>
    </p:extLst>
  </p:cSld>
  <p:clrMap bg1="dk1" tx1="lt1" bg2="dk2" tx2="lt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Lst>
  <p:hf sldNum="0" hdr="0" ftr="0"/>
  <p:txStyles>
    <p:titleStyle>
      <a:lvl1pPr algn="l" defTabSz="866988" rtl="0" eaLnBrk="0" fontAlgn="base" hangingPunct="0">
        <a:spcBef>
          <a:spcPct val="0"/>
        </a:spcBef>
        <a:spcAft>
          <a:spcPct val="0"/>
        </a:spcAft>
        <a:defRPr sz="6068" kern="1200">
          <a:solidFill>
            <a:schemeClr val="accent2"/>
          </a:solidFill>
          <a:latin typeface="+mj-lt"/>
          <a:ea typeface="+mj-ea"/>
          <a:cs typeface="+mj-cs"/>
        </a:defRPr>
      </a:lvl1pPr>
      <a:lvl2pPr algn="l" defTabSz="866988" rtl="0" eaLnBrk="0" fontAlgn="base" hangingPunct="0">
        <a:spcBef>
          <a:spcPct val="0"/>
        </a:spcBef>
        <a:spcAft>
          <a:spcPct val="0"/>
        </a:spcAft>
        <a:defRPr sz="6068">
          <a:solidFill>
            <a:schemeClr val="accent2"/>
          </a:solidFill>
          <a:latin typeface="Calibri" pitchFamily="34" charset="0"/>
        </a:defRPr>
      </a:lvl2pPr>
      <a:lvl3pPr algn="l" defTabSz="866988" rtl="0" eaLnBrk="0" fontAlgn="base" hangingPunct="0">
        <a:spcBef>
          <a:spcPct val="0"/>
        </a:spcBef>
        <a:spcAft>
          <a:spcPct val="0"/>
        </a:spcAft>
        <a:defRPr sz="6068">
          <a:solidFill>
            <a:schemeClr val="accent2"/>
          </a:solidFill>
          <a:latin typeface="Calibri" pitchFamily="34" charset="0"/>
        </a:defRPr>
      </a:lvl3pPr>
      <a:lvl4pPr algn="l" defTabSz="866988" rtl="0" eaLnBrk="0" fontAlgn="base" hangingPunct="0">
        <a:spcBef>
          <a:spcPct val="0"/>
        </a:spcBef>
        <a:spcAft>
          <a:spcPct val="0"/>
        </a:spcAft>
        <a:defRPr sz="6068">
          <a:solidFill>
            <a:schemeClr val="accent2"/>
          </a:solidFill>
          <a:latin typeface="Calibri" pitchFamily="34" charset="0"/>
        </a:defRPr>
      </a:lvl4pPr>
      <a:lvl5pPr algn="l" defTabSz="866988" rtl="0" eaLnBrk="0" fontAlgn="base" hangingPunct="0">
        <a:spcBef>
          <a:spcPct val="0"/>
        </a:spcBef>
        <a:spcAft>
          <a:spcPct val="0"/>
        </a:spcAft>
        <a:defRPr sz="6068">
          <a:solidFill>
            <a:schemeClr val="accent2"/>
          </a:solidFill>
          <a:latin typeface="Calibri" pitchFamily="34" charset="0"/>
        </a:defRPr>
      </a:lvl5pPr>
      <a:lvl6pPr marL="866988" algn="l" defTabSz="866988" rtl="0" fontAlgn="base">
        <a:spcBef>
          <a:spcPct val="0"/>
        </a:spcBef>
        <a:spcAft>
          <a:spcPct val="0"/>
        </a:spcAft>
        <a:defRPr sz="6068">
          <a:solidFill>
            <a:schemeClr val="accent2"/>
          </a:solidFill>
          <a:latin typeface="Calibri" pitchFamily="34" charset="0"/>
        </a:defRPr>
      </a:lvl6pPr>
      <a:lvl7pPr marL="1733977" algn="l" defTabSz="866988" rtl="0" fontAlgn="base">
        <a:spcBef>
          <a:spcPct val="0"/>
        </a:spcBef>
        <a:spcAft>
          <a:spcPct val="0"/>
        </a:spcAft>
        <a:defRPr sz="6068">
          <a:solidFill>
            <a:schemeClr val="accent2"/>
          </a:solidFill>
          <a:latin typeface="Calibri" pitchFamily="34" charset="0"/>
        </a:defRPr>
      </a:lvl7pPr>
      <a:lvl8pPr marL="2600965" algn="l" defTabSz="866988" rtl="0" fontAlgn="base">
        <a:spcBef>
          <a:spcPct val="0"/>
        </a:spcBef>
        <a:spcAft>
          <a:spcPct val="0"/>
        </a:spcAft>
        <a:defRPr sz="6068">
          <a:solidFill>
            <a:schemeClr val="accent2"/>
          </a:solidFill>
          <a:latin typeface="Calibri" pitchFamily="34" charset="0"/>
        </a:defRPr>
      </a:lvl8pPr>
      <a:lvl9pPr marL="3467953" algn="l" defTabSz="866988" rtl="0" fontAlgn="base">
        <a:spcBef>
          <a:spcPct val="0"/>
        </a:spcBef>
        <a:spcAft>
          <a:spcPct val="0"/>
        </a:spcAft>
        <a:defRPr sz="6068">
          <a:solidFill>
            <a:schemeClr val="accent2"/>
          </a:solidFill>
          <a:latin typeface="Calibri" pitchFamily="34" charset="0"/>
        </a:defRPr>
      </a:lvl9pPr>
    </p:titleStyle>
    <p:bodyStyle>
      <a:lvl1pPr marL="650241" indent="-650241" algn="l" defTabSz="866988" rtl="0" eaLnBrk="0" fontAlgn="base" hangingPunct="0">
        <a:spcBef>
          <a:spcPts val="379"/>
        </a:spcBef>
        <a:spcAft>
          <a:spcPct val="0"/>
        </a:spcAft>
        <a:buFont typeface="Arial" charset="0"/>
        <a:buChar char="•"/>
        <a:defRPr sz="4551" kern="1200">
          <a:solidFill>
            <a:schemeClr val="accent2"/>
          </a:solidFill>
          <a:latin typeface="+mn-lt"/>
          <a:ea typeface="+mn-ea"/>
          <a:cs typeface="+mn-cs"/>
        </a:defRPr>
      </a:lvl1pPr>
      <a:lvl2pPr marL="1408856" indent="-541868" algn="l" defTabSz="866988" rtl="0" eaLnBrk="0" fontAlgn="base" hangingPunct="0">
        <a:spcBef>
          <a:spcPts val="379"/>
        </a:spcBef>
        <a:spcAft>
          <a:spcPct val="0"/>
        </a:spcAft>
        <a:buFont typeface="Arial" charset="0"/>
        <a:buChar char="–"/>
        <a:defRPr sz="3793" kern="1200">
          <a:solidFill>
            <a:schemeClr val="accent1"/>
          </a:solidFill>
          <a:latin typeface="+mn-lt"/>
          <a:ea typeface="+mn-ea"/>
          <a:cs typeface="+mn-cs"/>
        </a:defRPr>
      </a:lvl2pPr>
      <a:lvl3pPr marL="2167471" indent="-433494" algn="l" defTabSz="866988" rtl="0" eaLnBrk="0" fontAlgn="base" hangingPunct="0">
        <a:spcBef>
          <a:spcPts val="379"/>
        </a:spcBef>
        <a:spcAft>
          <a:spcPct val="0"/>
        </a:spcAft>
        <a:buFont typeface="Arial" charset="0"/>
        <a:buChar char="•"/>
        <a:defRPr sz="3793" kern="1200">
          <a:solidFill>
            <a:schemeClr val="accent1"/>
          </a:solidFill>
          <a:latin typeface="+mn-lt"/>
          <a:ea typeface="+mn-ea"/>
          <a:cs typeface="+mn-cs"/>
        </a:defRPr>
      </a:lvl3pPr>
      <a:lvl4pPr marL="3034459" indent="-433494" algn="l" defTabSz="866988" rtl="0" eaLnBrk="0" fontAlgn="base" hangingPunct="0">
        <a:spcBef>
          <a:spcPts val="379"/>
        </a:spcBef>
        <a:spcAft>
          <a:spcPct val="0"/>
        </a:spcAft>
        <a:buFont typeface="Arial" charset="0"/>
        <a:buChar char="–"/>
        <a:defRPr sz="3793" kern="1200">
          <a:solidFill>
            <a:schemeClr val="accent1"/>
          </a:solidFill>
          <a:latin typeface="+mn-lt"/>
          <a:ea typeface="+mn-ea"/>
          <a:cs typeface="+mn-cs"/>
        </a:defRPr>
      </a:lvl4pPr>
      <a:lvl5pPr marL="3901448" indent="-433494" algn="l" defTabSz="866988" rtl="0" eaLnBrk="0" fontAlgn="base" hangingPunct="0">
        <a:spcBef>
          <a:spcPts val="379"/>
        </a:spcBef>
        <a:spcAft>
          <a:spcPct val="0"/>
        </a:spcAft>
        <a:buFont typeface="Arial" charset="0"/>
        <a:buChar char="»"/>
        <a:defRPr sz="3793" kern="1200">
          <a:solidFill>
            <a:schemeClr val="accent1"/>
          </a:solidFill>
          <a:latin typeface="+mn-lt"/>
          <a:ea typeface="+mn-ea"/>
          <a:cs typeface="+mn-cs"/>
        </a:defRPr>
      </a:lvl5pPr>
      <a:lvl6pPr marL="4768436" indent="-433494" algn="l" defTabSz="866988" rtl="0" eaLnBrk="1" latinLnBrk="0" hangingPunct="1">
        <a:spcBef>
          <a:spcPct val="20000"/>
        </a:spcBef>
        <a:buFont typeface="Arial"/>
        <a:buChar char="•"/>
        <a:defRPr sz="3793" kern="1200">
          <a:solidFill>
            <a:schemeClr val="tx1"/>
          </a:solidFill>
          <a:latin typeface="+mn-lt"/>
          <a:ea typeface="+mn-ea"/>
          <a:cs typeface="+mn-cs"/>
        </a:defRPr>
      </a:lvl6pPr>
      <a:lvl7pPr marL="5635424" indent="-433494" algn="l" defTabSz="866988" rtl="0" eaLnBrk="1" latinLnBrk="0" hangingPunct="1">
        <a:spcBef>
          <a:spcPct val="20000"/>
        </a:spcBef>
        <a:buFont typeface="Arial"/>
        <a:buChar char="•"/>
        <a:defRPr sz="3793" kern="1200">
          <a:solidFill>
            <a:schemeClr val="tx1"/>
          </a:solidFill>
          <a:latin typeface="+mn-lt"/>
          <a:ea typeface="+mn-ea"/>
          <a:cs typeface="+mn-cs"/>
        </a:defRPr>
      </a:lvl7pPr>
      <a:lvl8pPr marL="6502413" indent="-433494" algn="l" defTabSz="866988" rtl="0" eaLnBrk="1" latinLnBrk="0" hangingPunct="1">
        <a:spcBef>
          <a:spcPct val="20000"/>
        </a:spcBef>
        <a:buFont typeface="Arial"/>
        <a:buChar char="•"/>
        <a:defRPr sz="3793" kern="1200">
          <a:solidFill>
            <a:schemeClr val="tx1"/>
          </a:solidFill>
          <a:latin typeface="+mn-lt"/>
          <a:ea typeface="+mn-ea"/>
          <a:cs typeface="+mn-cs"/>
        </a:defRPr>
      </a:lvl8pPr>
      <a:lvl9pPr marL="7369401" indent="-433494" algn="l" defTabSz="866988" rtl="0" eaLnBrk="1" latinLnBrk="0" hangingPunct="1">
        <a:spcBef>
          <a:spcPct val="20000"/>
        </a:spcBef>
        <a:buFont typeface="Arial"/>
        <a:buChar char="•"/>
        <a:defRPr sz="3793" kern="1200">
          <a:solidFill>
            <a:schemeClr val="tx1"/>
          </a:solidFill>
          <a:latin typeface="+mn-lt"/>
          <a:ea typeface="+mn-ea"/>
          <a:cs typeface="+mn-cs"/>
        </a:defRPr>
      </a:lvl9pPr>
    </p:bodyStyle>
    <p:otherStyle>
      <a:defPPr>
        <a:defRPr lang="nl-NL"/>
      </a:defPPr>
      <a:lvl1pPr marL="0" algn="l" defTabSz="866988" rtl="0" eaLnBrk="1" latinLnBrk="0" hangingPunct="1">
        <a:defRPr sz="3413" kern="1200">
          <a:solidFill>
            <a:schemeClr val="tx1"/>
          </a:solidFill>
          <a:latin typeface="+mn-lt"/>
          <a:ea typeface="+mn-ea"/>
          <a:cs typeface="+mn-cs"/>
        </a:defRPr>
      </a:lvl1pPr>
      <a:lvl2pPr marL="866988" algn="l" defTabSz="866988" rtl="0" eaLnBrk="1" latinLnBrk="0" hangingPunct="1">
        <a:defRPr sz="3413" kern="1200">
          <a:solidFill>
            <a:schemeClr val="tx1"/>
          </a:solidFill>
          <a:latin typeface="+mn-lt"/>
          <a:ea typeface="+mn-ea"/>
          <a:cs typeface="+mn-cs"/>
        </a:defRPr>
      </a:lvl2pPr>
      <a:lvl3pPr marL="1733977" algn="l" defTabSz="866988" rtl="0" eaLnBrk="1" latinLnBrk="0" hangingPunct="1">
        <a:defRPr sz="3413" kern="1200">
          <a:solidFill>
            <a:schemeClr val="tx1"/>
          </a:solidFill>
          <a:latin typeface="+mn-lt"/>
          <a:ea typeface="+mn-ea"/>
          <a:cs typeface="+mn-cs"/>
        </a:defRPr>
      </a:lvl3pPr>
      <a:lvl4pPr marL="2600965" algn="l" defTabSz="866988" rtl="0" eaLnBrk="1" latinLnBrk="0" hangingPunct="1">
        <a:defRPr sz="3413" kern="1200">
          <a:solidFill>
            <a:schemeClr val="tx1"/>
          </a:solidFill>
          <a:latin typeface="+mn-lt"/>
          <a:ea typeface="+mn-ea"/>
          <a:cs typeface="+mn-cs"/>
        </a:defRPr>
      </a:lvl4pPr>
      <a:lvl5pPr marL="3467953" algn="l" defTabSz="866988" rtl="0" eaLnBrk="1" latinLnBrk="0" hangingPunct="1">
        <a:defRPr sz="3413" kern="1200">
          <a:solidFill>
            <a:schemeClr val="tx1"/>
          </a:solidFill>
          <a:latin typeface="+mn-lt"/>
          <a:ea typeface="+mn-ea"/>
          <a:cs typeface="+mn-cs"/>
        </a:defRPr>
      </a:lvl5pPr>
      <a:lvl6pPr marL="4334942" algn="l" defTabSz="866988" rtl="0" eaLnBrk="1" latinLnBrk="0" hangingPunct="1">
        <a:defRPr sz="3413" kern="1200">
          <a:solidFill>
            <a:schemeClr val="tx1"/>
          </a:solidFill>
          <a:latin typeface="+mn-lt"/>
          <a:ea typeface="+mn-ea"/>
          <a:cs typeface="+mn-cs"/>
        </a:defRPr>
      </a:lvl6pPr>
      <a:lvl7pPr marL="5201930" algn="l" defTabSz="866988" rtl="0" eaLnBrk="1" latinLnBrk="0" hangingPunct="1">
        <a:defRPr sz="3413" kern="1200">
          <a:solidFill>
            <a:schemeClr val="tx1"/>
          </a:solidFill>
          <a:latin typeface="+mn-lt"/>
          <a:ea typeface="+mn-ea"/>
          <a:cs typeface="+mn-cs"/>
        </a:defRPr>
      </a:lvl7pPr>
      <a:lvl8pPr marL="6068919" algn="l" defTabSz="866988" rtl="0" eaLnBrk="1" latinLnBrk="0" hangingPunct="1">
        <a:defRPr sz="3413" kern="1200">
          <a:solidFill>
            <a:schemeClr val="tx1"/>
          </a:solidFill>
          <a:latin typeface="+mn-lt"/>
          <a:ea typeface="+mn-ea"/>
          <a:cs typeface="+mn-cs"/>
        </a:defRPr>
      </a:lvl8pPr>
      <a:lvl9pPr marL="6935907" algn="l" defTabSz="866988" rtl="0" eaLnBrk="1" latinLnBrk="0" hangingPunct="1">
        <a:defRPr sz="3413"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pic>
        <p:nvPicPr>
          <p:cNvPr id="2050" name="Afbeelding 3" descr="ICA16127_powerpoint-2.02.png">
            <a:extLst>
              <a:ext uri="{FF2B5EF4-FFF2-40B4-BE49-F238E27FC236}">
                <a16:creationId xmlns:a16="http://schemas.microsoft.com/office/drawing/2014/main" id="{6DC98A22-8C04-C9A7-75D7-F1E408E90D35}"/>
              </a:ext>
            </a:extLst>
          </p:cNvPr>
          <p:cNvPicPr>
            <a:picLocks noChangeAspect="1"/>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6022" y="0"/>
            <a:ext cx="17334242" cy="975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Tijdelijke aanduiding voor titel 1">
            <a:extLst>
              <a:ext uri="{FF2B5EF4-FFF2-40B4-BE49-F238E27FC236}">
                <a16:creationId xmlns:a16="http://schemas.microsoft.com/office/drawing/2014/main" id="{C472907F-7B7E-2232-1E06-6CD067AAB5AC}"/>
              </a:ext>
            </a:extLst>
          </p:cNvPr>
          <p:cNvSpPr>
            <a:spLocks noGrp="1"/>
          </p:cNvSpPr>
          <p:nvPr>
            <p:ph type="title"/>
          </p:nvPr>
        </p:nvSpPr>
        <p:spPr bwMode="auto">
          <a:xfrm>
            <a:off x="1445022" y="903111"/>
            <a:ext cx="14570638" cy="83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nl-NL" altLang="en-US"/>
              <a:t>Titelstijl van model bewerken</a:t>
            </a:r>
          </a:p>
        </p:txBody>
      </p:sp>
      <p:sp>
        <p:nvSpPr>
          <p:cNvPr id="2052" name="Tijdelijke aanduiding voor tekst 2">
            <a:extLst>
              <a:ext uri="{FF2B5EF4-FFF2-40B4-BE49-F238E27FC236}">
                <a16:creationId xmlns:a16="http://schemas.microsoft.com/office/drawing/2014/main" id="{D70A1DC0-CE5E-2542-7CCA-B2CCCABFDD0F}"/>
              </a:ext>
            </a:extLst>
          </p:cNvPr>
          <p:cNvSpPr>
            <a:spLocks noGrp="1"/>
          </p:cNvSpPr>
          <p:nvPr>
            <p:ph type="body" idx="1"/>
          </p:nvPr>
        </p:nvSpPr>
        <p:spPr bwMode="auto">
          <a:xfrm>
            <a:off x="1445022" y="2101240"/>
            <a:ext cx="14570638" cy="6351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nl-NL" altLang="en-US"/>
              <a:t>Klik om de tekststijl van het model te bewerken</a:t>
            </a:r>
          </a:p>
          <a:p>
            <a:pPr lvl="1"/>
            <a:r>
              <a:rPr lang="nl-NL" altLang="en-US"/>
              <a:t>Tweede niveau</a:t>
            </a:r>
          </a:p>
          <a:p>
            <a:pPr lvl="2"/>
            <a:r>
              <a:rPr lang="nl-NL" altLang="en-US"/>
              <a:t>Derde niveau</a:t>
            </a:r>
          </a:p>
          <a:p>
            <a:pPr lvl="3"/>
            <a:r>
              <a:rPr lang="nl-NL" altLang="en-US"/>
              <a:t>Vierde niveau</a:t>
            </a:r>
          </a:p>
          <a:p>
            <a:pPr lvl="4"/>
            <a:r>
              <a:rPr lang="nl-NL" altLang="en-US"/>
              <a:t>Vijfde niveau</a:t>
            </a:r>
          </a:p>
        </p:txBody>
      </p:sp>
      <p:sp>
        <p:nvSpPr>
          <p:cNvPr id="5" name="Tijdelijke aanduiding voor voettekst 4">
            <a:extLst>
              <a:ext uri="{FF2B5EF4-FFF2-40B4-BE49-F238E27FC236}">
                <a16:creationId xmlns:a16="http://schemas.microsoft.com/office/drawing/2014/main" id="{4BCF03FF-3ED1-25C8-0F39-035108E03DEB}"/>
              </a:ext>
            </a:extLst>
          </p:cNvPr>
          <p:cNvSpPr>
            <a:spLocks noGrp="1"/>
          </p:cNvSpPr>
          <p:nvPr>
            <p:ph type="ftr" sz="quarter" idx="3"/>
          </p:nvPr>
        </p:nvSpPr>
        <p:spPr>
          <a:xfrm>
            <a:off x="8621964" y="8904676"/>
            <a:ext cx="5491083" cy="520795"/>
          </a:xfrm>
          <a:prstGeom prst="rect">
            <a:avLst/>
          </a:prstGeom>
        </p:spPr>
        <p:txBody>
          <a:bodyPr vert="horz" lIns="91440" tIns="45720" rIns="91440" bIns="45720" rtlCol="0" anchor="ctr"/>
          <a:lstStyle>
            <a:lvl1pPr algn="r" fontAlgn="auto">
              <a:spcBef>
                <a:spcPts val="0"/>
              </a:spcBef>
              <a:spcAft>
                <a:spcPts val="0"/>
              </a:spcAft>
              <a:defRPr sz="2276">
                <a:solidFill>
                  <a:schemeClr val="accent1"/>
                </a:solidFill>
                <a:latin typeface="+mn-lt"/>
                <a:cs typeface="+mn-cs"/>
              </a:defRPr>
            </a:lvl1pPr>
          </a:lstStyle>
          <a:p>
            <a:pPr>
              <a:defRPr/>
            </a:pPr>
            <a:endParaRPr lang="nl-NL"/>
          </a:p>
        </p:txBody>
      </p:sp>
      <p:sp>
        <p:nvSpPr>
          <p:cNvPr id="8" name="Date Placeholder 3">
            <a:extLst>
              <a:ext uri="{FF2B5EF4-FFF2-40B4-BE49-F238E27FC236}">
                <a16:creationId xmlns:a16="http://schemas.microsoft.com/office/drawing/2014/main" id="{B556FA21-A43A-52DA-49D2-F5E1FCB04E07}"/>
              </a:ext>
            </a:extLst>
          </p:cNvPr>
          <p:cNvSpPr txBox="1">
            <a:spLocks/>
          </p:cNvSpPr>
          <p:nvPr userDrawn="1"/>
        </p:nvSpPr>
        <p:spPr>
          <a:xfrm>
            <a:off x="14414094" y="8901666"/>
            <a:ext cx="1288478" cy="517784"/>
          </a:xfrm>
          <a:prstGeom prst="rect">
            <a:avLst/>
          </a:prstGeom>
        </p:spPr>
        <p:txBody>
          <a:bodyPr lIns="0" tIns="0" rIns="0" bIns="0" anchor="ctr"/>
          <a:lstStyle>
            <a:defPPr>
              <a:defRPr lang="en-US"/>
            </a:defPPr>
            <a:lvl1pPr marL="0" algn="l" defTabSz="457200" rtl="0" eaLnBrk="1" latinLnBrk="0" hangingPunct="1">
              <a:defRPr sz="1000" kern="1200">
                <a:solidFill>
                  <a:schemeClr val="accent1"/>
                </a:solidFill>
                <a:latin typeface="Tahoma"/>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fld id="{0A5EEDF6-72A3-304D-8D9D-659ED753A902}" type="datetime1">
              <a:rPr lang="nl-NL" sz="1896" smtClean="0"/>
              <a:pPr fontAlgn="auto">
                <a:spcBef>
                  <a:spcPts val="0"/>
                </a:spcBef>
                <a:spcAft>
                  <a:spcPts val="0"/>
                </a:spcAft>
                <a:defRPr/>
              </a:pPr>
              <a:t>30-05-2024</a:t>
            </a:fld>
            <a:endParaRPr lang="en-US" sz="1896"/>
          </a:p>
        </p:txBody>
      </p:sp>
      <p:sp>
        <p:nvSpPr>
          <p:cNvPr id="9" name="Slide Number Placeholder 5">
            <a:extLst>
              <a:ext uri="{FF2B5EF4-FFF2-40B4-BE49-F238E27FC236}">
                <a16:creationId xmlns:a16="http://schemas.microsoft.com/office/drawing/2014/main" id="{943A151D-6884-2D02-C58B-D00F78064F8C}"/>
              </a:ext>
            </a:extLst>
          </p:cNvPr>
          <p:cNvSpPr txBox="1">
            <a:spLocks/>
          </p:cNvSpPr>
          <p:nvPr userDrawn="1"/>
        </p:nvSpPr>
        <p:spPr>
          <a:xfrm>
            <a:off x="15630320" y="8901666"/>
            <a:ext cx="963348" cy="517784"/>
          </a:xfrm>
          <a:prstGeom prst="rect">
            <a:avLst/>
          </a:prstGeom>
        </p:spPr>
        <p:txBody>
          <a:bodyPr lIns="0" tIns="0" rIns="0" bIns="0"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B19FE8CA-7DA6-BC4B-B189-C6009BC92B7E}" type="slidenum">
              <a:rPr lang="en-US" altLang="en-NL" sz="1896">
                <a:solidFill>
                  <a:srgbClr val="FF6600"/>
                </a:solidFill>
                <a:latin typeface="Tahoma" panose="020B0604030504040204" pitchFamily="34" charset="0"/>
              </a:rPr>
              <a:pPr algn="r" eaLnBrk="1" hangingPunct="1"/>
              <a:t>‹#›</a:t>
            </a:fld>
            <a:endParaRPr lang="en-US" altLang="en-NL" sz="1896">
              <a:solidFill>
                <a:srgbClr val="FF6600"/>
              </a:solidFill>
              <a:latin typeface="Tahoma" panose="020B0604030504040204" pitchFamily="34" charset="0"/>
            </a:endParaRPr>
          </a:p>
        </p:txBody>
      </p:sp>
    </p:spTree>
    <p:extLst>
      <p:ext uri="{BB962C8B-B14F-4D97-AF65-F5344CB8AC3E}">
        <p14:creationId xmlns:p14="http://schemas.microsoft.com/office/powerpoint/2010/main" val="2597064102"/>
      </p:ext>
    </p:extLst>
  </p:cSld>
  <p:clrMap bg1="dk1" tx1="lt1" bg2="dk2" tx2="lt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Lst>
  <p:hf sldNum="0" hdr="0" ftr="0"/>
  <p:txStyles>
    <p:titleStyle>
      <a:lvl1pPr algn="l" defTabSz="866988" rtl="0" eaLnBrk="0" fontAlgn="base" hangingPunct="0">
        <a:spcBef>
          <a:spcPct val="0"/>
        </a:spcBef>
        <a:spcAft>
          <a:spcPct val="0"/>
        </a:spcAft>
        <a:defRPr sz="6068" kern="1200">
          <a:solidFill>
            <a:schemeClr val="accent2"/>
          </a:solidFill>
          <a:latin typeface="+mj-lt"/>
          <a:ea typeface="+mj-ea"/>
          <a:cs typeface="+mj-cs"/>
        </a:defRPr>
      </a:lvl1pPr>
      <a:lvl2pPr algn="l" defTabSz="866988" rtl="0" eaLnBrk="0" fontAlgn="base" hangingPunct="0">
        <a:spcBef>
          <a:spcPct val="0"/>
        </a:spcBef>
        <a:spcAft>
          <a:spcPct val="0"/>
        </a:spcAft>
        <a:defRPr sz="6068">
          <a:solidFill>
            <a:schemeClr val="accent2"/>
          </a:solidFill>
          <a:latin typeface="Calibri" pitchFamily="34" charset="0"/>
        </a:defRPr>
      </a:lvl2pPr>
      <a:lvl3pPr algn="l" defTabSz="866988" rtl="0" eaLnBrk="0" fontAlgn="base" hangingPunct="0">
        <a:spcBef>
          <a:spcPct val="0"/>
        </a:spcBef>
        <a:spcAft>
          <a:spcPct val="0"/>
        </a:spcAft>
        <a:defRPr sz="6068">
          <a:solidFill>
            <a:schemeClr val="accent2"/>
          </a:solidFill>
          <a:latin typeface="Calibri" pitchFamily="34" charset="0"/>
        </a:defRPr>
      </a:lvl3pPr>
      <a:lvl4pPr algn="l" defTabSz="866988" rtl="0" eaLnBrk="0" fontAlgn="base" hangingPunct="0">
        <a:spcBef>
          <a:spcPct val="0"/>
        </a:spcBef>
        <a:spcAft>
          <a:spcPct val="0"/>
        </a:spcAft>
        <a:defRPr sz="6068">
          <a:solidFill>
            <a:schemeClr val="accent2"/>
          </a:solidFill>
          <a:latin typeface="Calibri" pitchFamily="34" charset="0"/>
        </a:defRPr>
      </a:lvl4pPr>
      <a:lvl5pPr algn="l" defTabSz="866988" rtl="0" eaLnBrk="0" fontAlgn="base" hangingPunct="0">
        <a:spcBef>
          <a:spcPct val="0"/>
        </a:spcBef>
        <a:spcAft>
          <a:spcPct val="0"/>
        </a:spcAft>
        <a:defRPr sz="6068">
          <a:solidFill>
            <a:schemeClr val="accent2"/>
          </a:solidFill>
          <a:latin typeface="Calibri" pitchFamily="34" charset="0"/>
        </a:defRPr>
      </a:lvl5pPr>
      <a:lvl6pPr marL="866988" algn="l" defTabSz="866988" rtl="0" fontAlgn="base">
        <a:spcBef>
          <a:spcPct val="0"/>
        </a:spcBef>
        <a:spcAft>
          <a:spcPct val="0"/>
        </a:spcAft>
        <a:defRPr sz="6068">
          <a:solidFill>
            <a:schemeClr val="accent2"/>
          </a:solidFill>
          <a:latin typeface="Calibri" pitchFamily="34" charset="0"/>
        </a:defRPr>
      </a:lvl6pPr>
      <a:lvl7pPr marL="1733977" algn="l" defTabSz="866988" rtl="0" fontAlgn="base">
        <a:spcBef>
          <a:spcPct val="0"/>
        </a:spcBef>
        <a:spcAft>
          <a:spcPct val="0"/>
        </a:spcAft>
        <a:defRPr sz="6068">
          <a:solidFill>
            <a:schemeClr val="accent2"/>
          </a:solidFill>
          <a:latin typeface="Calibri" pitchFamily="34" charset="0"/>
        </a:defRPr>
      </a:lvl7pPr>
      <a:lvl8pPr marL="2600965" algn="l" defTabSz="866988" rtl="0" fontAlgn="base">
        <a:spcBef>
          <a:spcPct val="0"/>
        </a:spcBef>
        <a:spcAft>
          <a:spcPct val="0"/>
        </a:spcAft>
        <a:defRPr sz="6068">
          <a:solidFill>
            <a:schemeClr val="accent2"/>
          </a:solidFill>
          <a:latin typeface="Calibri" pitchFamily="34" charset="0"/>
        </a:defRPr>
      </a:lvl8pPr>
      <a:lvl9pPr marL="3467953" algn="l" defTabSz="866988" rtl="0" fontAlgn="base">
        <a:spcBef>
          <a:spcPct val="0"/>
        </a:spcBef>
        <a:spcAft>
          <a:spcPct val="0"/>
        </a:spcAft>
        <a:defRPr sz="6068">
          <a:solidFill>
            <a:schemeClr val="accent2"/>
          </a:solidFill>
          <a:latin typeface="Calibri" pitchFamily="34" charset="0"/>
        </a:defRPr>
      </a:lvl9pPr>
    </p:titleStyle>
    <p:bodyStyle>
      <a:lvl1pPr marL="650241" indent="-650241" algn="l" defTabSz="866988" rtl="0" eaLnBrk="0" fontAlgn="base" hangingPunct="0">
        <a:spcBef>
          <a:spcPts val="379"/>
        </a:spcBef>
        <a:spcAft>
          <a:spcPct val="0"/>
        </a:spcAft>
        <a:buFont typeface="Arial" panose="020B0604020202020204" pitchFamily="34" charset="0"/>
        <a:buChar char="•"/>
        <a:defRPr sz="4551" kern="1200">
          <a:solidFill>
            <a:schemeClr val="accent2"/>
          </a:solidFill>
          <a:latin typeface="+mn-lt"/>
          <a:ea typeface="+mn-ea"/>
          <a:cs typeface="+mn-cs"/>
        </a:defRPr>
      </a:lvl1pPr>
      <a:lvl2pPr marL="1408856" indent="-541868" algn="l" defTabSz="866988" rtl="0" eaLnBrk="0" fontAlgn="base" hangingPunct="0">
        <a:spcBef>
          <a:spcPts val="379"/>
        </a:spcBef>
        <a:spcAft>
          <a:spcPct val="0"/>
        </a:spcAft>
        <a:buFont typeface="Arial" panose="020B0604020202020204" pitchFamily="34" charset="0"/>
        <a:buChar char="–"/>
        <a:defRPr sz="3793" kern="1200">
          <a:solidFill>
            <a:schemeClr val="accent1"/>
          </a:solidFill>
          <a:latin typeface="+mn-lt"/>
          <a:ea typeface="+mn-ea"/>
          <a:cs typeface="+mn-cs"/>
        </a:defRPr>
      </a:lvl2pPr>
      <a:lvl3pPr marL="2167471" indent="-433494" algn="l" defTabSz="866988" rtl="0" eaLnBrk="0" fontAlgn="base" hangingPunct="0">
        <a:spcBef>
          <a:spcPts val="379"/>
        </a:spcBef>
        <a:spcAft>
          <a:spcPct val="0"/>
        </a:spcAft>
        <a:buFont typeface="Arial" panose="020B0604020202020204" pitchFamily="34" charset="0"/>
        <a:buChar char="•"/>
        <a:defRPr sz="3793" kern="1200">
          <a:solidFill>
            <a:schemeClr val="accent1"/>
          </a:solidFill>
          <a:latin typeface="+mn-lt"/>
          <a:ea typeface="+mn-ea"/>
          <a:cs typeface="+mn-cs"/>
        </a:defRPr>
      </a:lvl3pPr>
      <a:lvl4pPr marL="3034459" indent="-433494" algn="l" defTabSz="866988" rtl="0" eaLnBrk="0" fontAlgn="base" hangingPunct="0">
        <a:spcBef>
          <a:spcPts val="379"/>
        </a:spcBef>
        <a:spcAft>
          <a:spcPct val="0"/>
        </a:spcAft>
        <a:buFont typeface="Arial" panose="020B0604020202020204" pitchFamily="34" charset="0"/>
        <a:buChar char="–"/>
        <a:defRPr sz="3793" kern="1200">
          <a:solidFill>
            <a:schemeClr val="accent1"/>
          </a:solidFill>
          <a:latin typeface="+mn-lt"/>
          <a:ea typeface="+mn-ea"/>
          <a:cs typeface="+mn-cs"/>
        </a:defRPr>
      </a:lvl4pPr>
      <a:lvl5pPr marL="3901448" indent="-433494" algn="l" defTabSz="866988" rtl="0" eaLnBrk="0" fontAlgn="base" hangingPunct="0">
        <a:spcBef>
          <a:spcPts val="379"/>
        </a:spcBef>
        <a:spcAft>
          <a:spcPct val="0"/>
        </a:spcAft>
        <a:buFont typeface="Arial" panose="020B0604020202020204" pitchFamily="34" charset="0"/>
        <a:buChar char="»"/>
        <a:defRPr sz="3793" kern="1200">
          <a:solidFill>
            <a:schemeClr val="accent1"/>
          </a:solidFill>
          <a:latin typeface="+mn-lt"/>
          <a:ea typeface="+mn-ea"/>
          <a:cs typeface="+mn-cs"/>
        </a:defRPr>
      </a:lvl5pPr>
      <a:lvl6pPr marL="4768436" indent="-433494" algn="l" defTabSz="866988" rtl="0" eaLnBrk="1" latinLnBrk="0" hangingPunct="1">
        <a:spcBef>
          <a:spcPct val="20000"/>
        </a:spcBef>
        <a:buFont typeface="Arial"/>
        <a:buChar char="•"/>
        <a:defRPr sz="3793" kern="1200">
          <a:solidFill>
            <a:schemeClr val="tx1"/>
          </a:solidFill>
          <a:latin typeface="+mn-lt"/>
          <a:ea typeface="+mn-ea"/>
          <a:cs typeface="+mn-cs"/>
        </a:defRPr>
      </a:lvl6pPr>
      <a:lvl7pPr marL="5635424" indent="-433494" algn="l" defTabSz="866988" rtl="0" eaLnBrk="1" latinLnBrk="0" hangingPunct="1">
        <a:spcBef>
          <a:spcPct val="20000"/>
        </a:spcBef>
        <a:buFont typeface="Arial"/>
        <a:buChar char="•"/>
        <a:defRPr sz="3793" kern="1200">
          <a:solidFill>
            <a:schemeClr val="tx1"/>
          </a:solidFill>
          <a:latin typeface="+mn-lt"/>
          <a:ea typeface="+mn-ea"/>
          <a:cs typeface="+mn-cs"/>
        </a:defRPr>
      </a:lvl7pPr>
      <a:lvl8pPr marL="6502413" indent="-433494" algn="l" defTabSz="866988" rtl="0" eaLnBrk="1" latinLnBrk="0" hangingPunct="1">
        <a:spcBef>
          <a:spcPct val="20000"/>
        </a:spcBef>
        <a:buFont typeface="Arial"/>
        <a:buChar char="•"/>
        <a:defRPr sz="3793" kern="1200">
          <a:solidFill>
            <a:schemeClr val="tx1"/>
          </a:solidFill>
          <a:latin typeface="+mn-lt"/>
          <a:ea typeface="+mn-ea"/>
          <a:cs typeface="+mn-cs"/>
        </a:defRPr>
      </a:lvl8pPr>
      <a:lvl9pPr marL="7369401" indent="-433494" algn="l" defTabSz="866988" rtl="0" eaLnBrk="1" latinLnBrk="0" hangingPunct="1">
        <a:spcBef>
          <a:spcPct val="20000"/>
        </a:spcBef>
        <a:buFont typeface="Arial"/>
        <a:buChar char="•"/>
        <a:defRPr sz="3793" kern="1200">
          <a:solidFill>
            <a:schemeClr val="tx1"/>
          </a:solidFill>
          <a:latin typeface="+mn-lt"/>
          <a:ea typeface="+mn-ea"/>
          <a:cs typeface="+mn-cs"/>
        </a:defRPr>
      </a:lvl9pPr>
    </p:bodyStyle>
    <p:otherStyle>
      <a:defPPr>
        <a:defRPr lang="nl-NL"/>
      </a:defPPr>
      <a:lvl1pPr marL="0" algn="l" defTabSz="866988" rtl="0" eaLnBrk="1" latinLnBrk="0" hangingPunct="1">
        <a:defRPr sz="3413" kern="1200">
          <a:solidFill>
            <a:schemeClr val="tx1"/>
          </a:solidFill>
          <a:latin typeface="+mn-lt"/>
          <a:ea typeface="+mn-ea"/>
          <a:cs typeface="+mn-cs"/>
        </a:defRPr>
      </a:lvl1pPr>
      <a:lvl2pPr marL="866988" algn="l" defTabSz="866988" rtl="0" eaLnBrk="1" latinLnBrk="0" hangingPunct="1">
        <a:defRPr sz="3413" kern="1200">
          <a:solidFill>
            <a:schemeClr val="tx1"/>
          </a:solidFill>
          <a:latin typeface="+mn-lt"/>
          <a:ea typeface="+mn-ea"/>
          <a:cs typeface="+mn-cs"/>
        </a:defRPr>
      </a:lvl2pPr>
      <a:lvl3pPr marL="1733977" algn="l" defTabSz="866988" rtl="0" eaLnBrk="1" latinLnBrk="0" hangingPunct="1">
        <a:defRPr sz="3413" kern="1200">
          <a:solidFill>
            <a:schemeClr val="tx1"/>
          </a:solidFill>
          <a:latin typeface="+mn-lt"/>
          <a:ea typeface="+mn-ea"/>
          <a:cs typeface="+mn-cs"/>
        </a:defRPr>
      </a:lvl3pPr>
      <a:lvl4pPr marL="2600965" algn="l" defTabSz="866988" rtl="0" eaLnBrk="1" latinLnBrk="0" hangingPunct="1">
        <a:defRPr sz="3413" kern="1200">
          <a:solidFill>
            <a:schemeClr val="tx1"/>
          </a:solidFill>
          <a:latin typeface="+mn-lt"/>
          <a:ea typeface="+mn-ea"/>
          <a:cs typeface="+mn-cs"/>
        </a:defRPr>
      </a:lvl4pPr>
      <a:lvl5pPr marL="3467953" algn="l" defTabSz="866988" rtl="0" eaLnBrk="1" latinLnBrk="0" hangingPunct="1">
        <a:defRPr sz="3413" kern="1200">
          <a:solidFill>
            <a:schemeClr val="tx1"/>
          </a:solidFill>
          <a:latin typeface="+mn-lt"/>
          <a:ea typeface="+mn-ea"/>
          <a:cs typeface="+mn-cs"/>
        </a:defRPr>
      </a:lvl5pPr>
      <a:lvl6pPr marL="4334942" algn="l" defTabSz="866988" rtl="0" eaLnBrk="1" latinLnBrk="0" hangingPunct="1">
        <a:defRPr sz="3413" kern="1200">
          <a:solidFill>
            <a:schemeClr val="tx1"/>
          </a:solidFill>
          <a:latin typeface="+mn-lt"/>
          <a:ea typeface="+mn-ea"/>
          <a:cs typeface="+mn-cs"/>
        </a:defRPr>
      </a:lvl6pPr>
      <a:lvl7pPr marL="5201930" algn="l" defTabSz="866988" rtl="0" eaLnBrk="1" latinLnBrk="0" hangingPunct="1">
        <a:defRPr sz="3413" kern="1200">
          <a:solidFill>
            <a:schemeClr val="tx1"/>
          </a:solidFill>
          <a:latin typeface="+mn-lt"/>
          <a:ea typeface="+mn-ea"/>
          <a:cs typeface="+mn-cs"/>
        </a:defRPr>
      </a:lvl7pPr>
      <a:lvl8pPr marL="6068919" algn="l" defTabSz="866988" rtl="0" eaLnBrk="1" latinLnBrk="0" hangingPunct="1">
        <a:defRPr sz="3413" kern="1200">
          <a:solidFill>
            <a:schemeClr val="tx1"/>
          </a:solidFill>
          <a:latin typeface="+mn-lt"/>
          <a:ea typeface="+mn-ea"/>
          <a:cs typeface="+mn-cs"/>
        </a:defRPr>
      </a:lvl8pPr>
      <a:lvl9pPr marL="6935907" algn="l" defTabSz="866988" rtl="0" eaLnBrk="1" latinLnBrk="0" hangingPunct="1">
        <a:defRPr sz="34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27.xml"/><Relationship Id="rId4" Type="http://schemas.openxmlformats.org/officeDocument/2006/relationships/image" Target="../media/image11.jpg"/></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27.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0.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7.xml"/><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42.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3.xml"/><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4.xml"/><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43.xml"/><Relationship Id="rId4" Type="http://schemas.openxmlformats.org/officeDocument/2006/relationships/image" Target="../media/image17.png"/></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6.xml"/><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7.xml"/><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25.xml"/><Relationship Id="rId5" Type="http://schemas.openxmlformats.org/officeDocument/2006/relationships/image" Target="../media/image6.png"/><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8" Type="http://schemas.microsoft.com/office/2007/relationships/diagramDrawing" Target="../diagrams/drawing2.xml"/><Relationship Id="rId13"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diagramColors" Target="../diagrams/colors2.xml"/><Relationship Id="rId12" Type="http://schemas.openxmlformats.org/officeDocument/2006/relationships/image" Target="../media/image24.svg"/><Relationship Id="rId2" Type="http://schemas.openxmlformats.org/officeDocument/2006/relationships/notesSlide" Target="../notesSlides/notesSlide33.xml"/><Relationship Id="rId16" Type="http://schemas.openxmlformats.org/officeDocument/2006/relationships/image" Target="../media/image28.svg"/><Relationship Id="rId1" Type="http://schemas.openxmlformats.org/officeDocument/2006/relationships/slideLayout" Target="../slideLayouts/slideLayout18.xml"/><Relationship Id="rId6" Type="http://schemas.openxmlformats.org/officeDocument/2006/relationships/diagramQuickStyle" Target="../diagrams/quickStyle2.xml"/><Relationship Id="rId11" Type="http://schemas.openxmlformats.org/officeDocument/2006/relationships/image" Target="../media/image23.png"/><Relationship Id="rId5" Type="http://schemas.openxmlformats.org/officeDocument/2006/relationships/diagramLayout" Target="../diagrams/layout2.xml"/><Relationship Id="rId15" Type="http://schemas.openxmlformats.org/officeDocument/2006/relationships/image" Target="../media/image27.png"/><Relationship Id="rId10" Type="http://schemas.openxmlformats.org/officeDocument/2006/relationships/image" Target="../media/image22.svg"/><Relationship Id="rId4" Type="http://schemas.openxmlformats.org/officeDocument/2006/relationships/diagramData" Target="../diagrams/data2.xml"/><Relationship Id="rId9" Type="http://schemas.openxmlformats.org/officeDocument/2006/relationships/image" Target="../media/image21.png"/><Relationship Id="rId14" Type="http://schemas.openxmlformats.org/officeDocument/2006/relationships/image" Target="../media/image26.svg"/></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4.xml"/><Relationship Id="rId1" Type="http://schemas.openxmlformats.org/officeDocument/2006/relationships/slideLayout" Target="../slideLayouts/slideLayout13.xml"/><Relationship Id="rId6" Type="http://schemas.openxmlformats.org/officeDocument/2006/relationships/image" Target="../media/image20.png"/><Relationship Id="rId5" Type="http://schemas.openxmlformats.org/officeDocument/2006/relationships/image" Target="../media/image31.svg"/><Relationship Id="rId4" Type="http://schemas.openxmlformats.org/officeDocument/2006/relationships/image" Target="../media/image30.png"/></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5.xml"/><Relationship Id="rId1" Type="http://schemas.openxmlformats.org/officeDocument/2006/relationships/slideLayout" Target="../slideLayouts/slideLayout13.xml"/><Relationship Id="rId6" Type="http://schemas.openxmlformats.org/officeDocument/2006/relationships/image" Target="../media/image20.png"/><Relationship Id="rId5" Type="http://schemas.openxmlformats.org/officeDocument/2006/relationships/image" Target="../media/image34.svg"/><Relationship Id="rId4" Type="http://schemas.openxmlformats.org/officeDocument/2006/relationships/image" Target="../media/image33.png"/></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6.xml"/><Relationship Id="rId1" Type="http://schemas.openxmlformats.org/officeDocument/2006/relationships/slideLayout" Target="../slideLayouts/slideLayout13.xml"/><Relationship Id="rId6" Type="http://schemas.openxmlformats.org/officeDocument/2006/relationships/image" Target="../media/image20.png"/><Relationship Id="rId5" Type="http://schemas.openxmlformats.org/officeDocument/2006/relationships/image" Target="../media/image37.svg"/><Relationship Id="rId4" Type="http://schemas.openxmlformats.org/officeDocument/2006/relationships/image" Target="../media/image36.png"/></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7.xml"/><Relationship Id="rId1" Type="http://schemas.openxmlformats.org/officeDocument/2006/relationships/slideLayout" Target="../slideLayouts/slideLayout13.xml"/><Relationship Id="rId6" Type="http://schemas.openxmlformats.org/officeDocument/2006/relationships/image" Target="../media/image20.png"/><Relationship Id="rId5" Type="http://schemas.openxmlformats.org/officeDocument/2006/relationships/image" Target="../media/image40.svg"/><Relationship Id="rId4" Type="http://schemas.openxmlformats.org/officeDocument/2006/relationships/image" Target="../media/image39.png"/></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8.xml"/><Relationship Id="rId1" Type="http://schemas.openxmlformats.org/officeDocument/2006/relationships/slideLayout" Target="../slideLayouts/slideLayout18.xml"/><Relationship Id="rId6" Type="http://schemas.openxmlformats.org/officeDocument/2006/relationships/image" Target="../media/image38.png"/><Relationship Id="rId5" Type="http://schemas.openxmlformats.org/officeDocument/2006/relationships/image" Target="../media/image35.png"/><Relationship Id="rId4" Type="http://schemas.openxmlformats.org/officeDocument/2006/relationships/image" Target="../media/image32.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5.xml.rels><?xml version="1.0" encoding="UTF-8" standalone="yes"?>
<Relationships xmlns="http://schemas.openxmlformats.org/package/2006/relationships"><Relationship Id="rId3" Type="http://schemas.openxmlformats.org/officeDocument/2006/relationships/hyperlink" Target="http://www.interbull.org/ib/itbcreports" TargetMode="External"/><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4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6.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5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s>
</file>

<file path=ppt/slides/_rels/slide5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52.jpeg"/></Relationships>
</file>

<file path=ppt/slides/_rels/slide55.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59.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notesSlide" Target="../notesSlides/notesSlide56.xml"/><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56.jpg"/></Relationships>
</file>

<file path=ppt/slides/_rels/slide6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 Id="rId9" Type="http://schemas.openxmlformats.org/officeDocument/2006/relationships/image" Target="../media/image46.png"/></Relationships>
</file>

<file path=ppt/slides/_rels/slide6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9.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6.png"/></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6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8.jpg"/><Relationship Id="rId7" Type="http://schemas.openxmlformats.org/officeDocument/2006/relationships/image" Target="../media/image63.png"/><Relationship Id="rId2" Type="http://schemas.openxmlformats.org/officeDocument/2006/relationships/notesSlide" Target="../notesSlides/notesSlide60.xml"/><Relationship Id="rId1" Type="http://schemas.openxmlformats.org/officeDocument/2006/relationships/slideLayout" Target="../slideLayouts/slideLayout2.xml"/><Relationship Id="rId6" Type="http://schemas.openxmlformats.org/officeDocument/2006/relationships/image" Target="../media/image62.png"/><Relationship Id="rId5" Type="http://schemas.openxmlformats.org/officeDocument/2006/relationships/image" Target="../media/image61.jpg"/><Relationship Id="rId4" Type="http://schemas.openxmlformats.org/officeDocument/2006/relationships/image" Target="../media/image60.png"/></Relationships>
</file>

<file path=ppt/slides/_rels/slide66.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61.xml"/><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67.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jpg"/><Relationship Id="rId1" Type="http://schemas.openxmlformats.org/officeDocument/2006/relationships/slideLayout" Target="../slideLayouts/slideLayout2.xml"/><Relationship Id="rId6" Type="http://schemas.openxmlformats.org/officeDocument/2006/relationships/image" Target="../media/image68.jpeg"/><Relationship Id="rId5" Type="http://schemas.openxmlformats.org/officeDocument/2006/relationships/image" Target="../media/image67.jpg"/><Relationship Id="rId4" Type="http://schemas.openxmlformats.org/officeDocument/2006/relationships/image" Target="../media/image66.jpg"/></Relationships>
</file>

<file path=ppt/slides/_rels/slide6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62.xml"/><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image" Target="../media/image1.png"/></Relationships>
</file>

<file path=ppt/slides/_rels/slide69.xml.rels><?xml version="1.0" encoding="UTF-8" standalone="yes"?>
<Relationships xmlns="http://schemas.openxmlformats.org/package/2006/relationships"><Relationship Id="rId3" Type="http://schemas.microsoft.com/office/2014/relationships/chartEx" Target="../charts/chartEx1.xml"/><Relationship Id="rId7" Type="http://schemas.openxmlformats.org/officeDocument/2006/relationships/image" Target="../media/image70.png"/><Relationship Id="rId2" Type="http://schemas.openxmlformats.org/officeDocument/2006/relationships/notesSlide" Target="../notesSlides/notesSlide63.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69.jpeg"/><Relationship Id="rId4" Type="http://schemas.openxmlformats.org/officeDocument/2006/relationships/image" Target="../media/image61.png"/></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7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75.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67.xml"/><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8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8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pn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png"/></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png"/></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hyperlink" Target="https://interbull.org/ib/nat_publication_links" TargetMode="External"/><Relationship Id="rId2" Type="http://schemas.openxmlformats.org/officeDocument/2006/relationships/image" Target="../media/image76.png"/><Relationship Id="rId1" Type="http://schemas.openxmlformats.org/officeDocument/2006/relationships/slideLayout" Target="../slideLayouts/slideLayout6.xml"/><Relationship Id="rId4" Type="http://schemas.openxmlformats.org/officeDocument/2006/relationships/image" Target="../media/image77.png"/></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9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6.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6.xml"/></Relationships>
</file>

<file path=ppt/slides/_rels/slide9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9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3.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0"/>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400" dirty="0"/>
              <a:t>20 May 2024</a:t>
            </a:r>
            <a:endParaRPr sz="4400" dirty="0"/>
          </a:p>
        </p:txBody>
      </p:sp>
      <p:pic>
        <p:nvPicPr>
          <p:cNvPr id="10" name="Picture 9"/>
          <p:cNvPicPr>
            <a:picLocks noChangeAspect="1"/>
          </p:cNvPicPr>
          <p:nvPr/>
        </p:nvPicPr>
        <p:blipFill>
          <a:blip r:embed="rId4"/>
          <a:stretch/>
        </p:blipFill>
        <p:spPr bwMode="auto">
          <a:xfrm>
            <a:off x="7167561" y="530847"/>
            <a:ext cx="2971800" cy="3447291"/>
          </a:xfrm>
          <a:prstGeom prst="rect">
            <a:avLst/>
          </a:prstGeom>
        </p:spPr>
      </p:pic>
      <p:pic>
        <p:nvPicPr>
          <p:cNvPr id="11" name="Picture 1"/>
          <p:cNvPicPr>
            <a:picLocks noChangeAspect="1"/>
          </p:cNvPicPr>
          <p:nvPr/>
        </p:nvPicPr>
        <p:blipFill>
          <a:blip r:embed="rId5"/>
          <a:stretch/>
        </p:blipFill>
        <p:spPr bwMode="auto">
          <a:xfrm>
            <a:off x="211931" y="9416022"/>
            <a:ext cx="16740197" cy="15558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dirty="0">
                <a:solidFill>
                  <a:srgbClr val="161645"/>
                </a:solidFill>
                <a:latin typeface="Arial"/>
                <a:cs typeface="Arial"/>
              </a:rPr>
              <a:t>Interbull Business Meeting</a:t>
            </a:r>
            <a:endParaRPr dirty="0"/>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250" dirty="0"/>
              <a:t>Matthew Shaffer</a:t>
            </a:r>
            <a:endParaRPr dirty="0"/>
          </a:p>
          <a:p>
            <a:pPr>
              <a:defRPr/>
            </a:pPr>
            <a:r>
              <a:rPr lang="en-US" sz="3200" dirty="0"/>
              <a:t>Interbull Steering Committee Chair</a:t>
            </a:r>
            <a:endParaRPr sz="3200" dirty="0"/>
          </a:p>
        </p:txBody>
      </p:sp>
      <p:pic>
        <p:nvPicPr>
          <p:cNvPr id="10" name="Picture 9"/>
          <p:cNvPicPr>
            <a:picLocks noChangeAspect="1"/>
          </p:cNvPicPr>
          <p:nvPr/>
        </p:nvPicPr>
        <p:blipFill>
          <a:blip r:embed="rId4"/>
          <a:stretch/>
        </p:blipFill>
        <p:spPr bwMode="auto">
          <a:xfrm>
            <a:off x="7167561" y="528298"/>
            <a:ext cx="2971800" cy="3447291"/>
          </a:xfrm>
          <a:prstGeom prst="rect">
            <a:avLst/>
          </a:prstGeom>
        </p:spPr>
      </p:pic>
      <p:pic>
        <p:nvPicPr>
          <p:cNvPr id="11" name="Picture 1"/>
          <p:cNvPicPr>
            <a:picLocks noChangeAspect="1"/>
          </p:cNvPicPr>
          <p:nvPr/>
        </p:nvPicPr>
        <p:blipFill>
          <a:blip r:embed="rId5"/>
          <a:stretch/>
        </p:blipFill>
        <p:spPr bwMode="auto">
          <a:xfrm>
            <a:off x="211931" y="9416022"/>
            <a:ext cx="16740197" cy="155587"/>
          </a:xfrm>
          <a:prstGeom prst="rect">
            <a:avLst/>
          </a:prstGeom>
          <a:noFill/>
          <a:ln>
            <a:noFill/>
          </a:ln>
        </p:spPr>
      </p:pic>
    </p:spTree>
    <p:extLst>
      <p:ext uri="{BB962C8B-B14F-4D97-AF65-F5344CB8AC3E}">
        <p14:creationId xmlns:p14="http://schemas.microsoft.com/office/powerpoint/2010/main" val="25887218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2" name="Slika 4" descr="Ribno Alpine Resort - Hotel and Glamping"/>
          <p:cNvPicPr>
            <a:picLocks noChangeAspect="1"/>
          </p:cNvPicPr>
          <p:nvPr/>
        </p:nvPicPr>
        <p:blipFill>
          <a:blip r:embed="rId3"/>
          <a:stretch/>
        </p:blipFill>
        <p:spPr bwMode="auto">
          <a:xfrm>
            <a:off x="-148352" y="-11457"/>
            <a:ext cx="17657684" cy="9765057"/>
          </a:xfrm>
          <a:prstGeom prst="rect">
            <a:avLst/>
          </a:prstGeom>
          <a:noFill/>
          <a:ln>
            <a:noFill/>
          </a:ln>
        </p:spPr>
      </p:pic>
      <p:sp>
        <p:nvSpPr>
          <p:cNvPr id="4" name="Content Placeholder 1"/>
          <p:cNvSpPr txBox="1"/>
          <p:nvPr/>
        </p:nvSpPr>
        <p:spPr bwMode="auto">
          <a:xfrm>
            <a:off x="474147" y="3429000"/>
            <a:ext cx="16391967" cy="5842000"/>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lgn="ctr">
              <a:buFont typeface="Gill Sans Light"/>
              <a:buNone/>
              <a:defRPr/>
            </a:pPr>
            <a:r>
              <a:rPr sz="28700" dirty="0">
                <a:solidFill>
                  <a:schemeClr val="bg1"/>
                </a:solidFill>
              </a:rPr>
              <a:t>Welcome</a:t>
            </a:r>
            <a:endParaRPr dirty="0"/>
          </a:p>
          <a:p>
            <a:pPr marL="0" indent="0" algn="ctr">
              <a:buNone/>
              <a:defRPr/>
            </a:pPr>
            <a:r>
              <a:rPr sz="7200" dirty="0">
                <a:solidFill>
                  <a:schemeClr val="bg1"/>
                </a:solidFill>
              </a:rPr>
              <a:t>202</a:t>
            </a:r>
            <a:r>
              <a:rPr lang="sv-SE" sz="7200" dirty="0">
                <a:solidFill>
                  <a:schemeClr val="bg1"/>
                </a:solidFill>
              </a:rPr>
              <a:t>4</a:t>
            </a:r>
            <a:r>
              <a:rPr sz="7200" dirty="0">
                <a:solidFill>
                  <a:schemeClr val="bg1"/>
                </a:solidFill>
              </a:rPr>
              <a:t> Interbull Business Meeting</a:t>
            </a:r>
            <a:endParaRPr sz="4000" dirty="0">
              <a:solidFill>
                <a:schemeClr val="bg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B3514C5-B388-209F-CB05-26800F601A07}"/>
              </a:ext>
            </a:extLst>
          </p:cNvPr>
          <p:cNvSpPr>
            <a:spLocks noGrp="1"/>
          </p:cNvSpPr>
          <p:nvPr>
            <p:ph type="body" sz="quarter" idx="11"/>
          </p:nvPr>
        </p:nvSpPr>
        <p:spPr/>
        <p:txBody>
          <a:bodyPr/>
          <a:lstStyle/>
          <a:p>
            <a:endParaRPr lang="en-AU"/>
          </a:p>
        </p:txBody>
      </p:sp>
      <p:sp>
        <p:nvSpPr>
          <p:cNvPr id="3" name="Rectangle 2">
            <a:extLst>
              <a:ext uri="{FF2B5EF4-FFF2-40B4-BE49-F238E27FC236}">
                <a16:creationId xmlns:a16="http://schemas.microsoft.com/office/drawing/2014/main" id="{D23C1401-9181-20DF-4A35-59D573D9A011}"/>
              </a:ext>
            </a:extLst>
          </p:cNvPr>
          <p:cNvSpPr/>
          <p:nvPr/>
        </p:nvSpPr>
        <p:spPr bwMode="auto">
          <a:xfrm>
            <a:off x="0" y="0"/>
            <a:ext cx="17340263" cy="9753600"/>
          </a:xfrm>
          <a:prstGeom prst="rect">
            <a:avLst/>
          </a:prstGeom>
          <a:solidFill>
            <a:schemeClr val="tx2"/>
          </a:solidFill>
          <a:ln w="12700" cap="flat" cmpd="sng" algn="ctr">
            <a:solidFill>
              <a:schemeClr val="tx1"/>
            </a:solidFill>
            <a:prstDash val="solid"/>
            <a:round/>
            <a:headEnd type="none" w="med" len="med"/>
            <a:tailEnd type="none" w="med" len="med"/>
          </a:ln>
        </p:spPr>
        <p:txBody>
          <a:bodyPr rtlCol="0" anchor="ctr"/>
          <a:lstStyle/>
          <a:p>
            <a:pPr algn="ctr"/>
            <a:endParaRPr lang="en-AU"/>
          </a:p>
        </p:txBody>
      </p:sp>
      <p:pic>
        <p:nvPicPr>
          <p:cNvPr id="5" name="Picture 4" descr="A person sitting in a grassy area near a waterfall&#10;&#10;Description automatically generated">
            <a:extLst>
              <a:ext uri="{FF2B5EF4-FFF2-40B4-BE49-F238E27FC236}">
                <a16:creationId xmlns:a16="http://schemas.microsoft.com/office/drawing/2014/main" id="{7932BEA2-5E4C-C3CE-F57E-6AF1D833FBD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07331" y="328900"/>
            <a:ext cx="14173200" cy="9196100"/>
          </a:xfrm>
          <a:prstGeom prst="rect">
            <a:avLst/>
          </a:prstGeom>
        </p:spPr>
      </p:pic>
    </p:spTree>
    <p:extLst>
      <p:ext uri="{BB962C8B-B14F-4D97-AF65-F5344CB8AC3E}">
        <p14:creationId xmlns:p14="http://schemas.microsoft.com/office/powerpoint/2010/main" val="2390716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Content Placeholder 1"/>
          <p:cNvSpPr>
            <a:spLocks noGrp="1"/>
          </p:cNvSpPr>
          <p:nvPr>
            <p:ph idx="1"/>
          </p:nvPr>
        </p:nvSpPr>
        <p:spPr bwMode="auto"/>
        <p:txBody>
          <a:bodyPr/>
          <a:lstStyle/>
          <a:p>
            <a:pPr>
              <a:defRPr/>
            </a:pPr>
            <a:r>
              <a:rPr lang="sv-SE"/>
              <a:t>Please silence your mobile phones</a:t>
            </a:r>
            <a:endParaRPr/>
          </a:p>
          <a:p>
            <a:pPr marL="0" indent="0">
              <a:buNone/>
              <a:defRPr/>
            </a:pPr>
            <a:endParaRPr lang="sv-SE"/>
          </a:p>
          <a:p>
            <a:pPr>
              <a:defRPr/>
            </a:pPr>
            <a:r>
              <a:rPr lang="sv-SE"/>
              <a:t>Please use the microphone and state your name</a:t>
            </a:r>
            <a:endParaRPr/>
          </a:p>
          <a:p>
            <a:pPr>
              <a:defRPr/>
            </a:pPr>
            <a:endParaRPr lang="sv-SE"/>
          </a:p>
          <a:p>
            <a:pPr>
              <a:defRPr/>
            </a:pPr>
            <a:r>
              <a:rPr lang="sv-SE"/>
              <a:t>Official Delegates, please sign your name on the paper</a:t>
            </a:r>
            <a:endParaRPr/>
          </a:p>
          <a:p>
            <a:pPr>
              <a:defRPr/>
            </a:pPr>
            <a:endParaRPr lang="en-GB"/>
          </a:p>
        </p:txBody>
      </p:sp>
      <p:sp>
        <p:nvSpPr>
          <p:cNvPr id="3" name="Text Placeholder 2"/>
          <p:cNvSpPr>
            <a:spLocks noGrp="1"/>
          </p:cNvSpPr>
          <p:nvPr>
            <p:ph type="body" sz="quarter" idx="11"/>
          </p:nvPr>
        </p:nvSpPr>
        <p:spPr bwMode="auto"/>
        <p:txBody>
          <a:bodyPr/>
          <a:lstStyle/>
          <a:p>
            <a:pPr>
              <a:defRPr/>
            </a:pPr>
            <a:r>
              <a:rPr lang="en-GB"/>
              <a:t>House Keeping</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Content Placeholder 1"/>
          <p:cNvSpPr>
            <a:spLocks noGrp="1"/>
          </p:cNvSpPr>
          <p:nvPr>
            <p:ph idx="1"/>
          </p:nvPr>
        </p:nvSpPr>
        <p:spPr bwMode="auto">
          <a:xfrm>
            <a:off x="389211" y="2140496"/>
            <a:ext cx="7293747" cy="7272808"/>
          </a:xfrm>
        </p:spPr>
        <p:txBody>
          <a:bodyPr/>
          <a:lstStyle/>
          <a:p>
            <a:pPr marL="0" indent="0">
              <a:spcBef>
                <a:spcPts val="600"/>
              </a:spcBef>
              <a:buNone/>
              <a:defRPr/>
            </a:pPr>
            <a:endParaRPr/>
          </a:p>
          <a:p>
            <a:pPr marL="0" indent="0">
              <a:spcBef>
                <a:spcPts val="600"/>
              </a:spcBef>
              <a:buNone/>
              <a:defRPr/>
            </a:pPr>
            <a:endParaRPr lang="en-AU" sz="2400"/>
          </a:p>
          <a:p>
            <a:pPr marL="0" indent="0">
              <a:spcBef>
                <a:spcPts val="600"/>
              </a:spcBef>
              <a:buNone/>
              <a:defRPr/>
            </a:pPr>
            <a:endParaRPr lang="en-AU" sz="2400"/>
          </a:p>
          <a:p>
            <a:pPr marL="0" indent="0">
              <a:spcBef>
                <a:spcPts val="600"/>
              </a:spcBef>
              <a:buNone/>
              <a:defRPr/>
            </a:pPr>
            <a:endParaRPr lang="en-AU" sz="3000"/>
          </a:p>
        </p:txBody>
      </p:sp>
      <p:sp>
        <p:nvSpPr>
          <p:cNvPr id="3" name="Text Placeholder 2"/>
          <p:cNvSpPr>
            <a:spLocks noGrp="1"/>
          </p:cNvSpPr>
          <p:nvPr>
            <p:ph type="body" sz="quarter" idx="11"/>
          </p:nvPr>
        </p:nvSpPr>
        <p:spPr bwMode="auto"/>
        <p:txBody>
          <a:bodyPr/>
          <a:lstStyle/>
          <a:p>
            <a:pPr>
              <a:defRPr/>
            </a:pPr>
            <a:r>
              <a:rPr lang="en-AU"/>
              <a:t>Business Meeting Delegates</a:t>
            </a:r>
            <a:endParaRPr/>
          </a:p>
        </p:txBody>
      </p:sp>
      <p:sp>
        <p:nvSpPr>
          <p:cNvPr id="6" name="TextBox 5"/>
          <p:cNvSpPr txBox="1"/>
          <p:nvPr/>
        </p:nvSpPr>
        <p:spPr bwMode="auto">
          <a:xfrm>
            <a:off x="8526114" y="2140495"/>
            <a:ext cx="7133831" cy="7970879"/>
          </a:xfrm>
          <a:prstGeom prst="rect">
            <a:avLst/>
          </a:prstGeom>
          <a:noFill/>
        </p:spPr>
        <p:txBody>
          <a:bodyPr wrap="square" rtlCol="0">
            <a:spAutoFit/>
          </a:bodyPr>
          <a:lstStyle/>
          <a:p>
            <a:pPr algn="l">
              <a:spcBef>
                <a:spcPts val="600"/>
              </a:spcBef>
              <a:defRPr/>
            </a:pPr>
            <a:r>
              <a:rPr lang="en-AU" sz="2400">
                <a:latin typeface="Arial"/>
                <a:cs typeface="Arial"/>
              </a:rPr>
              <a:t>Latvia			Erna Galvanovska </a:t>
            </a:r>
            <a:endParaRPr/>
          </a:p>
          <a:p>
            <a:pPr algn="l">
              <a:spcBef>
                <a:spcPts val="600"/>
              </a:spcBef>
              <a:defRPr/>
            </a:pPr>
            <a:r>
              <a:rPr lang="en-AU" sz="2400">
                <a:latin typeface="Arial"/>
                <a:cs typeface="Arial"/>
              </a:rPr>
              <a:t>Lithuania		Vytenis Čukauskas </a:t>
            </a:r>
            <a:endParaRPr/>
          </a:p>
          <a:p>
            <a:pPr algn="l">
              <a:spcBef>
                <a:spcPts val="600"/>
              </a:spcBef>
              <a:defRPr/>
            </a:pPr>
            <a:r>
              <a:rPr lang="en-AU" sz="2400">
                <a:latin typeface="Arial"/>
                <a:cs typeface="Arial"/>
              </a:rPr>
              <a:t>Netherlands		</a:t>
            </a:r>
            <a:r>
              <a:rPr lang="en-AU" sz="2400" b="0" i="0" u="none" strike="noStrike" cap="none" spc="0">
                <a:solidFill>
                  <a:srgbClr val="414141"/>
                </a:solidFill>
                <a:latin typeface="Arial"/>
                <a:ea typeface="Arial"/>
                <a:cs typeface="Arial"/>
              </a:rPr>
              <a:t>Gerben de Jong</a:t>
            </a:r>
            <a:endParaRPr/>
          </a:p>
          <a:p>
            <a:pPr algn="l">
              <a:spcBef>
                <a:spcPts val="600"/>
              </a:spcBef>
              <a:defRPr/>
            </a:pPr>
            <a:r>
              <a:rPr lang="en-AU" sz="2400">
                <a:latin typeface="Arial"/>
                <a:cs typeface="Arial"/>
              </a:rPr>
              <a:t>New Zealand		</a:t>
            </a:r>
            <a:endParaRPr/>
          </a:p>
          <a:p>
            <a:pPr algn="l">
              <a:spcBef>
                <a:spcPts val="600"/>
              </a:spcBef>
              <a:defRPr/>
            </a:pPr>
            <a:r>
              <a:rPr lang="en-AU" sz="2400">
                <a:latin typeface="Arial"/>
                <a:cs typeface="Arial"/>
              </a:rPr>
              <a:t>Norway		Janez Jenko </a:t>
            </a:r>
            <a:endParaRPr/>
          </a:p>
          <a:p>
            <a:pPr algn="l">
              <a:spcBef>
                <a:spcPts val="600"/>
              </a:spcBef>
              <a:defRPr/>
            </a:pPr>
            <a:r>
              <a:rPr lang="en-AU" sz="2400">
                <a:latin typeface="Arial"/>
                <a:cs typeface="Arial"/>
              </a:rPr>
              <a:t>Poland		</a:t>
            </a:r>
            <a:r>
              <a:rPr lang="en-AU" sz="2400" b="0" i="0" u="none" strike="noStrike" cap="none" spc="0">
                <a:solidFill>
                  <a:srgbClr val="414141"/>
                </a:solidFill>
                <a:latin typeface="Arial"/>
                <a:ea typeface="Arial"/>
                <a:cs typeface="Arial"/>
              </a:rPr>
              <a:t>Sebastian Mucha</a:t>
            </a:r>
            <a:r>
              <a:rPr lang="en-AU" sz="2400">
                <a:latin typeface="Arial"/>
                <a:cs typeface="Arial"/>
              </a:rPr>
              <a:t> </a:t>
            </a:r>
            <a:endParaRPr/>
          </a:p>
          <a:p>
            <a:pPr algn="l">
              <a:spcBef>
                <a:spcPts val="600"/>
              </a:spcBef>
              <a:defRPr/>
            </a:pPr>
            <a:r>
              <a:rPr lang="en-AU" sz="2400">
                <a:latin typeface="Arial"/>
                <a:cs typeface="Arial"/>
              </a:rPr>
              <a:t>Portugal		Adriana Pereira</a:t>
            </a:r>
            <a:endParaRPr/>
          </a:p>
          <a:p>
            <a:pPr algn="l">
              <a:spcBef>
                <a:spcPts val="600"/>
              </a:spcBef>
              <a:defRPr/>
            </a:pPr>
            <a:r>
              <a:rPr lang="en-AU" sz="2400">
                <a:latin typeface="Arial"/>
                <a:cs typeface="Arial"/>
              </a:rPr>
              <a:t>Slovakia		Marija Klopčič</a:t>
            </a:r>
            <a:endParaRPr/>
          </a:p>
          <a:p>
            <a:pPr algn="l">
              <a:spcBef>
                <a:spcPts val="600"/>
              </a:spcBef>
              <a:defRPr/>
            </a:pPr>
            <a:r>
              <a:rPr lang="en-AU" sz="2400">
                <a:latin typeface="Arial"/>
                <a:cs typeface="Arial"/>
              </a:rPr>
              <a:t>Slovenia		Marija Klopčič</a:t>
            </a:r>
            <a:endParaRPr/>
          </a:p>
          <a:p>
            <a:pPr algn="l">
              <a:spcBef>
                <a:spcPts val="600"/>
              </a:spcBef>
              <a:defRPr/>
            </a:pPr>
            <a:r>
              <a:rPr lang="en-AU" sz="2400">
                <a:latin typeface="Arial"/>
                <a:cs typeface="Arial"/>
              </a:rPr>
              <a:t>South Africa		</a:t>
            </a:r>
            <a:r>
              <a:rPr lang="en-AU" sz="2400" b="0" i="0" u="none" strike="noStrike" cap="none" spc="0">
                <a:solidFill>
                  <a:srgbClr val="414141"/>
                </a:solidFill>
                <a:latin typeface="Arial"/>
                <a:ea typeface="Arial"/>
                <a:cs typeface="Arial"/>
              </a:rPr>
              <a:t>Bernice Mostert</a:t>
            </a:r>
            <a:r>
              <a:rPr lang="en-AU" sz="2400">
                <a:latin typeface="Arial"/>
                <a:cs typeface="Arial"/>
              </a:rPr>
              <a:t> </a:t>
            </a:r>
            <a:endParaRPr/>
          </a:p>
          <a:p>
            <a:pPr algn="l">
              <a:spcBef>
                <a:spcPts val="600"/>
              </a:spcBef>
              <a:defRPr/>
            </a:pPr>
            <a:r>
              <a:rPr lang="en-AU" sz="2400">
                <a:latin typeface="Arial"/>
                <a:cs typeface="Arial"/>
              </a:rPr>
              <a:t>South Korea		Chang-gwon Dang </a:t>
            </a:r>
            <a:endParaRPr/>
          </a:p>
          <a:p>
            <a:pPr algn="l">
              <a:spcBef>
                <a:spcPts val="600"/>
              </a:spcBef>
              <a:defRPr/>
            </a:pPr>
            <a:r>
              <a:rPr lang="en-AU" sz="2400">
                <a:latin typeface="Arial"/>
                <a:cs typeface="Arial"/>
              </a:rPr>
              <a:t>Spain			</a:t>
            </a:r>
            <a:r>
              <a:rPr lang="en-AU" sz="2400" b="0" i="0" u="none" strike="noStrike" cap="none" spc="0">
                <a:solidFill>
                  <a:srgbClr val="414141"/>
                </a:solidFill>
                <a:latin typeface="Arial"/>
                <a:ea typeface="Arial"/>
                <a:cs typeface="Arial"/>
              </a:rPr>
              <a:t>Daniele Vicario</a:t>
            </a:r>
            <a:endParaRPr/>
          </a:p>
          <a:p>
            <a:pPr algn="l">
              <a:spcBef>
                <a:spcPts val="600"/>
              </a:spcBef>
              <a:defRPr/>
            </a:pPr>
            <a:r>
              <a:rPr lang="en-AU" sz="2400">
                <a:latin typeface="Arial"/>
                <a:cs typeface="Arial"/>
              </a:rPr>
              <a:t>Sweden		Gert Pedersen Aamand</a:t>
            </a:r>
            <a:endParaRPr/>
          </a:p>
          <a:p>
            <a:pPr algn="l">
              <a:spcBef>
                <a:spcPts val="600"/>
              </a:spcBef>
              <a:defRPr/>
            </a:pPr>
            <a:r>
              <a:rPr lang="en-AU" sz="2400">
                <a:latin typeface="Arial"/>
                <a:cs typeface="Arial"/>
              </a:rPr>
              <a:t>Switzerland		Urs Schnyder</a:t>
            </a:r>
            <a:endParaRPr/>
          </a:p>
          <a:p>
            <a:pPr algn="l">
              <a:spcBef>
                <a:spcPts val="600"/>
              </a:spcBef>
              <a:defRPr/>
            </a:pPr>
            <a:r>
              <a:rPr lang="en-AU" sz="2400">
                <a:latin typeface="Arial"/>
                <a:cs typeface="Arial"/>
              </a:rPr>
              <a:t>United Kingdom	</a:t>
            </a:r>
            <a:r>
              <a:rPr lang="en-AU" sz="2400" b="0" i="0" u="none" strike="noStrike" cap="none" spc="0">
                <a:solidFill>
                  <a:srgbClr val="414141"/>
                </a:solidFill>
                <a:latin typeface="Arial"/>
                <a:ea typeface="Arial"/>
                <a:cs typeface="Arial"/>
              </a:rPr>
              <a:t>Raphael Mrode</a:t>
            </a:r>
            <a:r>
              <a:rPr lang="en-AU" sz="2400">
                <a:latin typeface="Arial"/>
                <a:cs typeface="Arial"/>
              </a:rPr>
              <a:t> </a:t>
            </a:r>
            <a:endParaRPr/>
          </a:p>
          <a:p>
            <a:pPr algn="l">
              <a:spcBef>
                <a:spcPts val="600"/>
              </a:spcBef>
              <a:defRPr/>
            </a:pPr>
            <a:r>
              <a:rPr lang="en-AU" sz="2400">
                <a:latin typeface="Arial"/>
                <a:cs typeface="Arial"/>
              </a:rPr>
              <a:t>Uruguay		</a:t>
            </a:r>
            <a:r>
              <a:rPr lang="en-AU" sz="2400" b="0" i="0" u="none" strike="noStrike" cap="none" spc="0">
                <a:solidFill>
                  <a:srgbClr val="414141"/>
                </a:solidFill>
                <a:latin typeface="Arial"/>
                <a:ea typeface="Arial"/>
                <a:cs typeface="Arial"/>
              </a:rPr>
              <a:t>Ezequiel Nicolazzi</a:t>
            </a:r>
            <a:endParaRPr/>
          </a:p>
          <a:p>
            <a:pPr algn="l">
              <a:spcBef>
                <a:spcPts val="600"/>
              </a:spcBef>
              <a:defRPr/>
            </a:pPr>
            <a:r>
              <a:rPr lang="en-AU" sz="2400">
                <a:latin typeface="Arial"/>
                <a:cs typeface="Arial"/>
              </a:rPr>
              <a:t>USA			Ezequiel Nicolazzi</a:t>
            </a:r>
            <a:endParaRPr/>
          </a:p>
          <a:p>
            <a:pPr algn="l">
              <a:spcBef>
                <a:spcPts val="600"/>
              </a:spcBef>
              <a:defRPr/>
            </a:pPr>
            <a:endParaRPr lang="en-AU" sz="2400">
              <a:latin typeface="Arial"/>
              <a:cs typeface="Arial"/>
            </a:endParaRPr>
          </a:p>
        </p:txBody>
      </p:sp>
      <p:sp>
        <p:nvSpPr>
          <p:cNvPr id="1951171961" name=" 1951171960"/>
          <p:cNvSpPr/>
          <p:nvPr/>
        </p:nvSpPr>
        <p:spPr bwMode="auto">
          <a:xfrm>
            <a:off x="2141004" y="2293618"/>
            <a:ext cx="6217890" cy="6821725"/>
          </a:xfr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lnSpc>
                <a:spcPct val="114999"/>
              </a:lnSpc>
              <a:defRPr/>
            </a:pPr>
            <a:r>
              <a:rPr sz="2400" b="0" i="0" u="none">
                <a:solidFill>
                  <a:srgbClr val="414141"/>
                </a:solidFill>
                <a:latin typeface="Arial"/>
                <a:ea typeface="Arial"/>
                <a:cs typeface="Arial"/>
              </a:rPr>
              <a:t>Australia		Matthew Shaffer</a:t>
            </a:r>
          </a:p>
          <a:p>
            <a:pPr algn="l">
              <a:lnSpc>
                <a:spcPct val="114999"/>
              </a:lnSpc>
              <a:defRPr/>
            </a:pPr>
            <a:r>
              <a:rPr sz="2400" b="0" i="0" u="none">
                <a:solidFill>
                  <a:srgbClr val="414141"/>
                </a:solidFill>
                <a:latin typeface="Arial"/>
                <a:ea typeface="Arial"/>
                <a:cs typeface="Arial"/>
              </a:rPr>
              <a:t>Austria		</a:t>
            </a:r>
            <a:endParaRPr/>
          </a:p>
          <a:p>
            <a:pPr algn="l">
              <a:lnSpc>
                <a:spcPct val="114999"/>
              </a:lnSpc>
              <a:defRPr/>
            </a:pPr>
            <a:r>
              <a:rPr sz="2400" b="0" i="0" u="none">
                <a:solidFill>
                  <a:srgbClr val="414141"/>
                </a:solidFill>
                <a:latin typeface="Arial"/>
                <a:ea typeface="Arial"/>
                <a:cs typeface="Arial"/>
              </a:rPr>
              <a:t>Belgium 		Alain Gillon </a:t>
            </a:r>
            <a:endParaRPr/>
          </a:p>
          <a:p>
            <a:pPr algn="l">
              <a:lnSpc>
                <a:spcPct val="114999"/>
              </a:lnSpc>
              <a:defRPr/>
            </a:pPr>
            <a:r>
              <a:rPr sz="2400" b="0" i="0" u="none">
                <a:solidFill>
                  <a:srgbClr val="414141"/>
                </a:solidFill>
                <a:latin typeface="Arial"/>
                <a:ea typeface="Arial"/>
                <a:cs typeface="Arial"/>
              </a:rPr>
              <a:t>Canada		Brian Van Doormaal</a:t>
            </a:r>
            <a:endParaRPr/>
          </a:p>
          <a:p>
            <a:pPr algn="l">
              <a:lnSpc>
                <a:spcPct val="114999"/>
              </a:lnSpc>
              <a:defRPr/>
            </a:pPr>
            <a:r>
              <a:rPr sz="2400" b="0" i="0" u="none">
                <a:solidFill>
                  <a:srgbClr val="414141"/>
                </a:solidFill>
                <a:latin typeface="Arial"/>
                <a:ea typeface="Arial"/>
                <a:cs typeface="Arial"/>
              </a:rPr>
              <a:t>Croatia		Marija </a:t>
            </a:r>
            <a:r>
              <a:rPr lang="en-US" sz="2400" b="0" i="0" u="none" strike="noStrike" cap="none" spc="0">
                <a:solidFill>
                  <a:srgbClr val="414141"/>
                </a:solidFill>
                <a:latin typeface="Arial"/>
                <a:ea typeface="Arial"/>
                <a:cs typeface="Arial"/>
              </a:rPr>
              <a:t>Špehar </a:t>
            </a:r>
            <a:endParaRPr/>
          </a:p>
          <a:p>
            <a:pPr algn="l">
              <a:lnSpc>
                <a:spcPct val="114999"/>
              </a:lnSpc>
              <a:defRPr/>
            </a:pPr>
            <a:r>
              <a:rPr sz="2400" b="0" i="0" u="none">
                <a:solidFill>
                  <a:srgbClr val="414141"/>
                </a:solidFill>
                <a:latin typeface="Arial"/>
                <a:ea typeface="Arial"/>
                <a:cs typeface="Arial"/>
              </a:rPr>
              <a:t>Czech Rep.		Jiri Splichal</a:t>
            </a:r>
            <a:endParaRPr/>
          </a:p>
          <a:p>
            <a:pPr algn="l">
              <a:lnSpc>
                <a:spcPct val="114999"/>
              </a:lnSpc>
              <a:defRPr/>
            </a:pPr>
            <a:r>
              <a:rPr sz="2400" b="0" i="0" u="none">
                <a:solidFill>
                  <a:srgbClr val="414141"/>
                </a:solidFill>
                <a:latin typeface="Arial"/>
                <a:ea typeface="Arial"/>
                <a:cs typeface="Arial"/>
              </a:rPr>
              <a:t>Denmark		Gert Pedersen Aamand</a:t>
            </a:r>
            <a:endParaRPr/>
          </a:p>
          <a:p>
            <a:pPr algn="l">
              <a:lnSpc>
                <a:spcPct val="114999"/>
              </a:lnSpc>
              <a:defRPr/>
            </a:pPr>
            <a:r>
              <a:rPr sz="2400" b="0" i="0" u="none">
                <a:solidFill>
                  <a:srgbClr val="414141"/>
                </a:solidFill>
                <a:latin typeface="Arial"/>
                <a:ea typeface="Arial"/>
                <a:cs typeface="Arial"/>
              </a:rPr>
              <a:t>Estonia		</a:t>
            </a:r>
            <a:endParaRPr/>
          </a:p>
          <a:p>
            <a:pPr algn="l">
              <a:lnSpc>
                <a:spcPct val="114999"/>
              </a:lnSpc>
              <a:defRPr/>
            </a:pPr>
            <a:r>
              <a:rPr sz="2400" b="0" i="0" u="none">
                <a:solidFill>
                  <a:srgbClr val="414141"/>
                </a:solidFill>
                <a:latin typeface="Arial"/>
                <a:ea typeface="Arial"/>
                <a:cs typeface="Arial"/>
              </a:rPr>
              <a:t>Finland		Gert Pedersen Aamand</a:t>
            </a:r>
            <a:endParaRPr/>
          </a:p>
          <a:p>
            <a:pPr algn="l">
              <a:lnSpc>
                <a:spcPct val="114999"/>
              </a:lnSpc>
              <a:defRPr/>
            </a:pPr>
            <a:r>
              <a:rPr sz="2400" b="0" i="0" u="none">
                <a:solidFill>
                  <a:srgbClr val="414141"/>
                </a:solidFill>
                <a:latin typeface="Arial"/>
                <a:ea typeface="Arial"/>
                <a:cs typeface="Arial"/>
              </a:rPr>
              <a:t>France		</a:t>
            </a:r>
            <a:r>
              <a:rPr lang="en-US" sz="2400" b="0" i="0" u="none" strike="noStrike" cap="none" spc="0">
                <a:solidFill>
                  <a:srgbClr val="414141"/>
                </a:solidFill>
                <a:latin typeface="Arial"/>
                <a:ea typeface="Arial"/>
                <a:cs typeface="Arial"/>
              </a:rPr>
              <a:t>Laurent Journaux</a:t>
            </a:r>
            <a:r>
              <a:rPr sz="2400" b="0" i="0" u="none">
                <a:solidFill>
                  <a:srgbClr val="414141"/>
                </a:solidFill>
                <a:latin typeface="Arial"/>
                <a:ea typeface="Arial"/>
                <a:cs typeface="Arial"/>
              </a:rPr>
              <a:t> </a:t>
            </a:r>
            <a:endParaRPr/>
          </a:p>
          <a:p>
            <a:pPr algn="l">
              <a:lnSpc>
                <a:spcPct val="114999"/>
              </a:lnSpc>
              <a:defRPr/>
            </a:pPr>
            <a:r>
              <a:rPr sz="2400" b="0" i="0" u="none">
                <a:solidFill>
                  <a:srgbClr val="414141"/>
                </a:solidFill>
                <a:latin typeface="Arial"/>
                <a:ea typeface="Arial"/>
                <a:cs typeface="Arial"/>
              </a:rPr>
              <a:t>Germany		Reinhard Reents </a:t>
            </a:r>
            <a:endParaRPr/>
          </a:p>
          <a:p>
            <a:pPr algn="l">
              <a:lnSpc>
                <a:spcPct val="114999"/>
              </a:lnSpc>
              <a:defRPr/>
            </a:pPr>
            <a:r>
              <a:rPr sz="2400" b="0" i="0" u="none">
                <a:solidFill>
                  <a:srgbClr val="414141"/>
                </a:solidFill>
                <a:latin typeface="Arial"/>
                <a:ea typeface="Arial"/>
                <a:cs typeface="Arial"/>
              </a:rPr>
              <a:t>Hungary		</a:t>
            </a:r>
            <a:r>
              <a:rPr lang="en-US" sz="2400" b="0" i="0" u="none" strike="noStrike" cap="none" spc="0">
                <a:solidFill>
                  <a:srgbClr val="414141"/>
                </a:solidFill>
                <a:latin typeface="Arial"/>
                <a:ea typeface="Arial"/>
                <a:cs typeface="Arial"/>
              </a:rPr>
              <a:t>Marija </a:t>
            </a:r>
            <a:r>
              <a:rPr lang="en-AU" sz="2400" b="0" i="0" u="none" strike="noStrike" cap="none" spc="0">
                <a:solidFill>
                  <a:srgbClr val="414141"/>
                </a:solidFill>
                <a:latin typeface="Arial"/>
                <a:ea typeface="Arial"/>
                <a:cs typeface="Arial"/>
              </a:rPr>
              <a:t>Klopčič</a:t>
            </a:r>
            <a:endParaRPr/>
          </a:p>
          <a:p>
            <a:pPr algn="l">
              <a:lnSpc>
                <a:spcPct val="114999"/>
              </a:lnSpc>
              <a:defRPr/>
            </a:pPr>
            <a:r>
              <a:rPr sz="2400" b="0" i="0" u="none">
                <a:solidFill>
                  <a:srgbClr val="414141"/>
                </a:solidFill>
                <a:latin typeface="Arial"/>
                <a:ea typeface="Arial"/>
                <a:cs typeface="Arial"/>
              </a:rPr>
              <a:t>Ireland		Ross Evans</a:t>
            </a:r>
            <a:endParaRPr/>
          </a:p>
          <a:p>
            <a:pPr algn="l">
              <a:lnSpc>
                <a:spcPct val="114999"/>
              </a:lnSpc>
              <a:defRPr/>
            </a:pPr>
            <a:r>
              <a:rPr sz="2400" b="0" i="0" u="none">
                <a:solidFill>
                  <a:srgbClr val="414141"/>
                </a:solidFill>
                <a:latin typeface="Arial"/>
                <a:ea typeface="Arial"/>
                <a:cs typeface="Arial"/>
              </a:rPr>
              <a:t>Israel			</a:t>
            </a:r>
            <a:r>
              <a:rPr lang="en-US" sz="2400" b="0" i="0" u="none" strike="noStrike" cap="none" spc="0">
                <a:solidFill>
                  <a:srgbClr val="414141"/>
                </a:solidFill>
                <a:latin typeface="Arial"/>
                <a:ea typeface="Arial"/>
                <a:cs typeface="Arial"/>
              </a:rPr>
              <a:t>Yaniv Lavon</a:t>
            </a:r>
            <a:endParaRPr/>
          </a:p>
          <a:p>
            <a:pPr algn="l">
              <a:lnSpc>
                <a:spcPct val="114999"/>
              </a:lnSpc>
              <a:defRPr/>
            </a:pPr>
            <a:r>
              <a:rPr sz="2400" b="0" i="0" u="none">
                <a:solidFill>
                  <a:srgbClr val="414141"/>
                </a:solidFill>
                <a:latin typeface="Arial"/>
                <a:ea typeface="Arial"/>
                <a:cs typeface="Arial"/>
              </a:rPr>
              <a:t>Italy			</a:t>
            </a:r>
            <a:r>
              <a:rPr lang="en-US" sz="2400" b="0" i="0" u="none" strike="noStrike" cap="none" spc="0">
                <a:solidFill>
                  <a:srgbClr val="414141"/>
                </a:solidFill>
                <a:latin typeface="Arial"/>
                <a:ea typeface="Arial"/>
                <a:cs typeface="Arial"/>
              </a:rPr>
              <a:t>Johannes van Kaam</a:t>
            </a:r>
            <a:endParaRPr/>
          </a:p>
          <a:p>
            <a:pPr algn="l">
              <a:lnSpc>
                <a:spcPct val="114999"/>
              </a:lnSpc>
              <a:defRPr/>
            </a:pPr>
            <a:r>
              <a:rPr sz="2400" b="0" i="0" u="none">
                <a:solidFill>
                  <a:srgbClr val="414141"/>
                </a:solidFill>
                <a:latin typeface="Arial"/>
                <a:ea typeface="Arial"/>
                <a:cs typeface="Arial"/>
              </a:rPr>
              <a:t>Japan			Takefumi Osawa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250"/>
              <a:t>Item 2: Adoption of agenda</a:t>
            </a:r>
            <a:endParaRPr/>
          </a:p>
          <a:p>
            <a:pPr>
              <a:defRPr/>
            </a:pPr>
            <a:r>
              <a:rPr lang="en-US" sz="4250"/>
              <a:t>Matt Shaffer</a:t>
            </a:r>
            <a:endParaRPr/>
          </a:p>
          <a:p>
            <a:pPr>
              <a:defRPr/>
            </a:pPr>
            <a:endParaRPr lang="en-US" sz="4250"/>
          </a:p>
        </p:txBody>
      </p:sp>
      <p:pic>
        <p:nvPicPr>
          <p:cNvPr id="10" name="Picture 9"/>
          <p:cNvPicPr>
            <a:picLocks noChangeAspect="1"/>
          </p:cNvPicPr>
          <p:nvPr/>
        </p:nvPicPr>
        <p:blipFill>
          <a:blip r:embed="rId4"/>
          <a:stretch/>
        </p:blipFill>
        <p:spPr bwMode="auto">
          <a:xfrm>
            <a:off x="7167561" y="528298"/>
            <a:ext cx="2971800" cy="3447291"/>
          </a:xfrm>
          <a:prstGeom prst="rect">
            <a:avLst/>
          </a:prstGeom>
        </p:spPr>
      </p:pic>
      <p:pic>
        <p:nvPicPr>
          <p:cNvPr id="11" name="Picture 1"/>
          <p:cNvPicPr>
            <a:picLocks noChangeAspect="1"/>
          </p:cNvPicPr>
          <p:nvPr/>
        </p:nvPicPr>
        <p:blipFill>
          <a:blip r:embed="rId5"/>
          <a:stretch/>
        </p:blipFill>
        <p:spPr bwMode="auto">
          <a:xfrm>
            <a:off x="211931" y="9416022"/>
            <a:ext cx="16740197" cy="15558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9" name="Content Placeholder 1"/>
          <p:cNvSpPr>
            <a:spLocks noGrp="1"/>
          </p:cNvSpPr>
          <p:nvPr>
            <p:ph idx="1"/>
          </p:nvPr>
        </p:nvSpPr>
        <p:spPr bwMode="auto">
          <a:xfrm>
            <a:off x="288131" y="2286000"/>
            <a:ext cx="8077200" cy="7391400"/>
          </a:xfrm>
        </p:spPr>
        <p:txBody>
          <a:bodyPr/>
          <a:lstStyle/>
          <a:p>
            <a:pPr marL="514350" indent="-514350">
              <a:buSzPct val="100000"/>
              <a:buFont typeface="+mj-lt"/>
              <a:buAutoNum type="arabicPeriod"/>
              <a:defRPr/>
            </a:pPr>
            <a:r>
              <a:rPr lang="en-AU" sz="2800" dirty="0">
                <a:solidFill>
                  <a:schemeClr val="tx2"/>
                </a:solidFill>
              </a:rPr>
              <a:t>Opening and welcome</a:t>
            </a:r>
            <a:endParaRPr lang="sv-SE" sz="2800" dirty="0">
              <a:solidFill>
                <a:schemeClr val="tx2"/>
              </a:solidFill>
            </a:endParaRPr>
          </a:p>
          <a:p>
            <a:pPr marL="514350" indent="-514350">
              <a:buSzPct val="100000"/>
              <a:buFont typeface="+mj-lt"/>
              <a:buAutoNum type="arabicPeriod"/>
              <a:defRPr/>
            </a:pPr>
            <a:r>
              <a:rPr lang="sv-SE" sz="2800" dirty="0">
                <a:solidFill>
                  <a:schemeClr val="tx2"/>
                </a:solidFill>
              </a:rPr>
              <a:t>Adoption of agenda</a:t>
            </a:r>
            <a:endParaRPr sz="2800" dirty="0">
              <a:solidFill>
                <a:schemeClr val="tx2"/>
              </a:solidFill>
            </a:endParaRPr>
          </a:p>
          <a:p>
            <a:pPr marL="514350" indent="-514350">
              <a:buSzPct val="100000"/>
              <a:buFont typeface="+mj-lt"/>
              <a:buAutoNum type="arabicPeriod"/>
              <a:defRPr/>
            </a:pPr>
            <a:r>
              <a:rPr lang="en-GB" sz="2800" dirty="0">
                <a:solidFill>
                  <a:schemeClr val="tx2"/>
                </a:solidFill>
              </a:rPr>
              <a:t>Acceptance of the minutes of the 2023 Interbull Business Meetings</a:t>
            </a:r>
            <a:endParaRPr sz="2800" dirty="0"/>
          </a:p>
          <a:p>
            <a:pPr marL="514350" indent="-514350">
              <a:buSzPct val="100000"/>
              <a:buFont typeface="+mj-lt"/>
              <a:buAutoNum type="arabicPeriod"/>
              <a:defRPr/>
            </a:pPr>
            <a:r>
              <a:rPr lang="en-GB" sz="2800" dirty="0">
                <a:solidFill>
                  <a:schemeClr val="tx2"/>
                </a:solidFill>
              </a:rPr>
              <a:t>ICAR Update</a:t>
            </a:r>
            <a:endParaRPr sz="2800" dirty="0"/>
          </a:p>
          <a:p>
            <a:pPr marL="514350" indent="-514350">
              <a:buSzPct val="100000"/>
              <a:buFont typeface="+mj-lt"/>
              <a:buAutoNum type="arabicPeriod"/>
              <a:defRPr/>
            </a:pPr>
            <a:r>
              <a:rPr lang="en-GB" sz="2800" dirty="0">
                <a:solidFill>
                  <a:schemeClr val="tx2"/>
                </a:solidFill>
              </a:rPr>
              <a:t>Interbull Strategic Plan</a:t>
            </a:r>
            <a:endParaRPr sz="2800" dirty="0"/>
          </a:p>
          <a:p>
            <a:pPr marL="514350" indent="-514350">
              <a:buSzPct val="100000"/>
              <a:buFont typeface="+mj-lt"/>
              <a:buAutoNum type="arabicPeriod"/>
              <a:defRPr/>
            </a:pPr>
            <a:r>
              <a:rPr lang="en-GB" sz="2800" dirty="0">
                <a:solidFill>
                  <a:schemeClr val="tx2"/>
                </a:solidFill>
              </a:rPr>
              <a:t>Interbull Governance</a:t>
            </a:r>
            <a:endParaRPr sz="2800" dirty="0"/>
          </a:p>
          <a:p>
            <a:pPr marL="514350" indent="-514350">
              <a:buSzPct val="100000"/>
              <a:buFont typeface="+mj-lt"/>
              <a:buAutoNum type="arabicPeriod"/>
              <a:defRPr/>
            </a:pPr>
            <a:r>
              <a:rPr lang="en-GB" sz="2800" dirty="0">
                <a:solidFill>
                  <a:schemeClr val="tx2"/>
                </a:solidFill>
              </a:rPr>
              <a:t>Interbull Centre Director’s Report - Part 1</a:t>
            </a:r>
          </a:p>
          <a:p>
            <a:pPr marL="514350" indent="-514350">
              <a:buSzPct val="100000"/>
              <a:buFont typeface="+mj-lt"/>
              <a:buAutoNum type="arabicPeriod"/>
              <a:defRPr/>
            </a:pPr>
            <a:r>
              <a:rPr lang="en-US" sz="2800" b="0" i="0" u="none" strike="noStrike" cap="none" spc="0" dirty="0">
                <a:solidFill>
                  <a:schemeClr val="tx2"/>
                </a:solidFill>
                <a:latin typeface="Arial"/>
                <a:ea typeface="ヒラギノ角ゴ ProN W3"/>
                <a:cs typeface="Arial"/>
              </a:rPr>
              <a:t>New Traits Pipeline</a:t>
            </a:r>
            <a:endParaRPr lang="en-US" sz="2800" dirty="0">
              <a:solidFill>
                <a:schemeClr val="tx2"/>
              </a:solidFill>
            </a:endParaRPr>
          </a:p>
          <a:p>
            <a:pPr marL="514350" indent="-514350">
              <a:buSzPct val="100000"/>
              <a:buFont typeface="+mj-lt"/>
              <a:buAutoNum type="arabicPeriod"/>
              <a:defRPr/>
            </a:pPr>
            <a:r>
              <a:rPr lang="en-US" sz="2800" dirty="0">
                <a:solidFill>
                  <a:schemeClr val="tx2"/>
                </a:solidFill>
              </a:rPr>
              <a:t>Business Funding Models Task Force</a:t>
            </a:r>
            <a:endParaRPr sz="3200" dirty="0">
              <a:solidFill>
                <a:schemeClr val="tx2"/>
              </a:solidFill>
            </a:endParaRPr>
          </a:p>
          <a:p>
            <a:pPr marL="0" lvl="0" indent="0">
              <a:buNone/>
              <a:defRPr/>
            </a:pPr>
            <a:endParaRPr lang="sv-SE" sz="3200" dirty="0">
              <a:solidFill>
                <a:schemeClr val="tx2"/>
              </a:solidFill>
            </a:endParaRPr>
          </a:p>
        </p:txBody>
      </p:sp>
      <p:sp>
        <p:nvSpPr>
          <p:cNvPr id="4" name="Text Placeholder 3"/>
          <p:cNvSpPr>
            <a:spLocks noGrp="1"/>
          </p:cNvSpPr>
          <p:nvPr>
            <p:ph type="body" sz="quarter" idx="11"/>
          </p:nvPr>
        </p:nvSpPr>
        <p:spPr bwMode="auto"/>
        <p:txBody>
          <a:bodyPr/>
          <a:lstStyle/>
          <a:p>
            <a:pPr>
              <a:defRPr/>
            </a:pPr>
            <a:r>
              <a:rPr lang="en-AU"/>
              <a:t>Business Meeting Agenda</a:t>
            </a:r>
            <a:endParaRPr/>
          </a:p>
        </p:txBody>
      </p:sp>
      <p:sp>
        <p:nvSpPr>
          <p:cNvPr id="11" name="Content Placeholder 1"/>
          <p:cNvSpPr txBox="1"/>
          <p:nvPr/>
        </p:nvSpPr>
        <p:spPr bwMode="auto">
          <a:xfrm>
            <a:off x="8822531" y="2514600"/>
            <a:ext cx="8517732" cy="5842000"/>
          </a:xfrm>
          <a:prstGeom prst="rect">
            <a:avLst/>
          </a:prstGeom>
          <a:noFill/>
          <a:ln w="12700">
            <a:noFill/>
            <a:miter lim="800000"/>
            <a:headEnd/>
            <a:tailEnd/>
          </a:ln>
        </p:spPr>
        <p:txBody>
          <a:bodyPr vert="horz" wrap="square" lIns="50800" tIns="50800" rIns="50800" bIns="50800" numCol="1" anchor="t" anchorCtr="0" compatLnSpc="1">
            <a:prstTxWarp prst="textNoShape">
              <a:avLst/>
            </a:prstTxWarp>
          </a:bodyPr>
          <a:lstStyle>
            <a:lvl1pPr marL="406420" indent="-406420" algn="l">
              <a:spcBef>
                <a:spcPts val="1600"/>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1600"/>
              </a:spcBef>
              <a:spcAft>
                <a:spcPts val="0"/>
              </a:spcAft>
              <a:buClr>
                <a:srgbClr val="414141"/>
              </a:buClr>
              <a:buSzPct val="81000"/>
              <a:buFont typeface="Gill Sans Light"/>
              <a:buChar char="•"/>
              <a:defRPr sz="4800">
                <a:solidFill>
                  <a:schemeClr val="tx1"/>
                </a:solidFill>
                <a:latin typeface="Arial"/>
                <a:ea typeface="+mn-ea"/>
                <a:cs typeface="Arial"/>
              </a:defRPr>
            </a:lvl2pPr>
            <a:lvl3pPr marL="1354734" indent="-406420" algn="l">
              <a:spcBef>
                <a:spcPts val="1600"/>
              </a:spcBef>
              <a:spcAft>
                <a:spcPts val="0"/>
              </a:spcAft>
              <a:buClr>
                <a:srgbClr val="414141"/>
              </a:buClr>
              <a:buSzPct val="81000"/>
              <a:buFont typeface="Gill Sans Light"/>
              <a:buChar char="•"/>
              <a:defRPr sz="4250">
                <a:solidFill>
                  <a:schemeClr val="tx1"/>
                </a:solidFill>
                <a:latin typeface="Arial"/>
                <a:ea typeface="+mn-ea"/>
                <a:cs typeface="Arial"/>
              </a:defRPr>
            </a:lvl3pPr>
            <a:lvl4pPr marL="1862760" indent="-406420" algn="l">
              <a:spcBef>
                <a:spcPts val="1600"/>
              </a:spcBef>
              <a:spcAft>
                <a:spcPts val="0"/>
              </a:spcAft>
              <a:buClr>
                <a:srgbClr val="414141"/>
              </a:buClr>
              <a:buSzPct val="81000"/>
              <a:buFont typeface="Gill Sans Light"/>
              <a:buChar char="•"/>
              <a:defRPr sz="3750">
                <a:solidFill>
                  <a:schemeClr val="tx1"/>
                </a:solidFill>
                <a:latin typeface="Arial"/>
                <a:ea typeface="+mn-ea"/>
                <a:cs typeface="Arial"/>
              </a:defRPr>
            </a:lvl4pPr>
            <a:lvl5pPr marL="2370785" indent="-406420" algn="l">
              <a:spcBef>
                <a:spcPts val="1600"/>
              </a:spcBef>
              <a:spcAft>
                <a:spcPts val="0"/>
              </a:spcAft>
              <a:buClr>
                <a:srgbClr val="414141"/>
              </a:buClr>
              <a:buSzPct val="81000"/>
              <a:buFont typeface="Gill Sans Light"/>
              <a:buChar char="•"/>
              <a:defRPr sz="37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514350" indent="-514350">
              <a:buSzPct val="100000"/>
              <a:buFont typeface="+mj-lt"/>
              <a:buAutoNum type="arabicPeriod" startAt="10"/>
              <a:defRPr/>
            </a:pPr>
            <a:r>
              <a:rPr lang="en-GB" sz="2800" dirty="0">
                <a:solidFill>
                  <a:schemeClr val="tx2"/>
                </a:solidFill>
              </a:rPr>
              <a:t>Interbull Centre Director’s Report - Part 2</a:t>
            </a:r>
          </a:p>
          <a:p>
            <a:pPr marL="457200" indent="-457200">
              <a:buSzPct val="100000"/>
              <a:buFont typeface="+mj-lt"/>
              <a:buAutoNum type="arabicPeriod" startAt="10"/>
              <a:defRPr/>
            </a:pPr>
            <a:r>
              <a:rPr lang="en-GB" sz="2800" dirty="0">
                <a:solidFill>
                  <a:schemeClr val="tx2"/>
                </a:solidFill>
              </a:rPr>
              <a:t>Interbull Technical Committee / Research and Development</a:t>
            </a:r>
            <a:endParaRPr sz="2800" dirty="0"/>
          </a:p>
          <a:p>
            <a:pPr marL="457200" indent="-457200">
              <a:buSzPct val="100000"/>
              <a:buFont typeface="+mj-lt"/>
              <a:buAutoNum type="arabicPeriod" startAt="10"/>
              <a:defRPr/>
            </a:pPr>
            <a:r>
              <a:rPr lang="en-GB" sz="2800" dirty="0">
                <a:solidFill>
                  <a:schemeClr val="tx2"/>
                </a:solidFill>
              </a:rPr>
              <a:t>European Union Reference Centre</a:t>
            </a:r>
            <a:endParaRPr lang="en-GB" sz="2800" dirty="0"/>
          </a:p>
          <a:p>
            <a:pPr marL="457200" indent="-457200">
              <a:buSzPct val="100000"/>
              <a:buFont typeface="+mj-lt"/>
              <a:buAutoNum type="arabicPeriod" startAt="10"/>
              <a:defRPr/>
            </a:pPr>
            <a:r>
              <a:rPr lang="en-GB" sz="2800" dirty="0">
                <a:solidFill>
                  <a:schemeClr val="tx2"/>
                </a:solidFill>
              </a:rPr>
              <a:t>Other Matters and Open Discussion</a:t>
            </a:r>
            <a:endParaRPr sz="2800" dirty="0"/>
          </a:p>
          <a:p>
            <a:pPr marL="457200" indent="-457200">
              <a:buSzPct val="100000"/>
              <a:buFont typeface="+mj-lt"/>
              <a:buAutoNum type="arabicPeriod" startAt="10"/>
              <a:defRPr/>
            </a:pPr>
            <a:r>
              <a:rPr lang="en-GB" sz="2800" dirty="0">
                <a:solidFill>
                  <a:schemeClr val="tx2"/>
                </a:solidFill>
              </a:rPr>
              <a:t>Future Events</a:t>
            </a:r>
            <a:endParaRPr sz="2800" dirty="0"/>
          </a:p>
          <a:p>
            <a:pPr marL="457200" indent="-457200">
              <a:buSzPct val="100000"/>
              <a:buFont typeface="+mj-lt"/>
              <a:buAutoNum type="arabicPeriod" startAt="10"/>
              <a:defRPr/>
            </a:pPr>
            <a:r>
              <a:rPr lang="en-GB" sz="2800" dirty="0">
                <a:solidFill>
                  <a:schemeClr val="tx2"/>
                </a:solidFill>
              </a:rPr>
              <a:t>Close</a:t>
            </a:r>
            <a:endParaRPr sz="2800" dirty="0"/>
          </a:p>
          <a:p>
            <a:pPr marL="457200" indent="-457200">
              <a:buFont typeface="+mj-lt"/>
              <a:buAutoNum type="arabicPeriod" startAt="7"/>
              <a:defRPr/>
            </a:pPr>
            <a:endParaRPr lang="en-US" sz="2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9" name="Content Placeholder 1"/>
          <p:cNvSpPr>
            <a:spLocks noGrp="1"/>
          </p:cNvSpPr>
          <p:nvPr>
            <p:ph idx="1"/>
          </p:nvPr>
        </p:nvSpPr>
        <p:spPr bwMode="auto">
          <a:xfrm>
            <a:off x="288131" y="2286000"/>
            <a:ext cx="8077200" cy="7391400"/>
          </a:xfrm>
        </p:spPr>
        <p:txBody>
          <a:bodyPr/>
          <a:lstStyle/>
          <a:p>
            <a:pPr marL="514350" indent="-514350">
              <a:buSzPct val="100000"/>
              <a:buFont typeface="+mj-lt"/>
              <a:buAutoNum type="arabicPeriod"/>
              <a:defRPr/>
            </a:pPr>
            <a:r>
              <a:rPr lang="en-AU" sz="2800" dirty="0">
                <a:solidFill>
                  <a:schemeClr val="tx2"/>
                </a:solidFill>
              </a:rPr>
              <a:t>Opening and welcome</a:t>
            </a:r>
            <a:endParaRPr lang="sv-SE" sz="2800" dirty="0">
              <a:solidFill>
                <a:schemeClr val="tx2"/>
              </a:solidFill>
            </a:endParaRPr>
          </a:p>
          <a:p>
            <a:pPr marL="514350" indent="-514350">
              <a:buSzPct val="100000"/>
              <a:buFont typeface="+mj-lt"/>
              <a:buAutoNum type="arabicPeriod"/>
              <a:defRPr/>
            </a:pPr>
            <a:r>
              <a:rPr lang="sv-SE" sz="2800" dirty="0">
                <a:solidFill>
                  <a:schemeClr val="tx2"/>
                </a:solidFill>
              </a:rPr>
              <a:t>Adoption of agenda</a:t>
            </a:r>
            <a:endParaRPr sz="2800" dirty="0">
              <a:solidFill>
                <a:schemeClr val="tx2"/>
              </a:solidFill>
            </a:endParaRPr>
          </a:p>
          <a:p>
            <a:pPr marL="514350" indent="-514350">
              <a:buSzPct val="100000"/>
              <a:buFont typeface="+mj-lt"/>
              <a:buAutoNum type="arabicPeriod"/>
              <a:defRPr/>
            </a:pPr>
            <a:r>
              <a:rPr lang="en-GB" sz="2800" dirty="0">
                <a:solidFill>
                  <a:schemeClr val="tx2"/>
                </a:solidFill>
              </a:rPr>
              <a:t>Acceptance of the minutes of the 2023 Interbull Business Meetings</a:t>
            </a:r>
            <a:endParaRPr sz="2800" dirty="0"/>
          </a:p>
          <a:p>
            <a:pPr marL="514350" indent="-514350">
              <a:buSzPct val="100000"/>
              <a:buFont typeface="+mj-lt"/>
              <a:buAutoNum type="arabicPeriod"/>
              <a:defRPr/>
            </a:pPr>
            <a:r>
              <a:rPr lang="en-GB" sz="2800" dirty="0">
                <a:solidFill>
                  <a:schemeClr val="tx2"/>
                </a:solidFill>
              </a:rPr>
              <a:t>ICAR Update</a:t>
            </a:r>
            <a:endParaRPr sz="2800" dirty="0"/>
          </a:p>
          <a:p>
            <a:pPr marL="514350" indent="-514350">
              <a:buSzPct val="100000"/>
              <a:buFont typeface="+mj-lt"/>
              <a:buAutoNum type="arabicPeriod"/>
              <a:defRPr/>
            </a:pPr>
            <a:r>
              <a:rPr lang="en-GB" sz="2800" dirty="0">
                <a:solidFill>
                  <a:schemeClr val="tx2"/>
                </a:solidFill>
              </a:rPr>
              <a:t>Interbull Strategic Plan</a:t>
            </a:r>
            <a:endParaRPr sz="2800" dirty="0"/>
          </a:p>
          <a:p>
            <a:pPr marL="514350" indent="-514350">
              <a:buSzPct val="100000"/>
              <a:buFont typeface="+mj-lt"/>
              <a:buAutoNum type="arabicPeriod"/>
              <a:defRPr/>
            </a:pPr>
            <a:r>
              <a:rPr lang="en-GB" sz="2800" dirty="0">
                <a:solidFill>
                  <a:schemeClr val="tx2"/>
                </a:solidFill>
              </a:rPr>
              <a:t>Interbull Governance</a:t>
            </a:r>
            <a:endParaRPr sz="2800" dirty="0"/>
          </a:p>
          <a:p>
            <a:pPr marL="514350" indent="-514350">
              <a:buSzPct val="100000"/>
              <a:buFont typeface="+mj-lt"/>
              <a:buAutoNum type="arabicPeriod"/>
              <a:defRPr/>
            </a:pPr>
            <a:r>
              <a:rPr lang="en-GB" sz="2800" dirty="0">
                <a:solidFill>
                  <a:schemeClr val="tx2"/>
                </a:solidFill>
              </a:rPr>
              <a:t>Interbull Centre Director’s Report - Part 1</a:t>
            </a:r>
          </a:p>
          <a:p>
            <a:pPr marL="514350" indent="-514350">
              <a:buSzPct val="100000"/>
              <a:buFont typeface="+mj-lt"/>
              <a:buAutoNum type="arabicPeriod"/>
              <a:defRPr/>
            </a:pPr>
            <a:r>
              <a:rPr lang="en-US" sz="2800" b="0" i="0" u="none" strike="noStrike" cap="none" spc="0" dirty="0">
                <a:solidFill>
                  <a:schemeClr val="tx2"/>
                </a:solidFill>
                <a:latin typeface="Arial"/>
                <a:ea typeface="ヒラギノ角ゴ ProN W3"/>
                <a:cs typeface="Arial"/>
              </a:rPr>
              <a:t>New Traits Pipeline</a:t>
            </a:r>
            <a:endParaRPr lang="en-US" sz="2800" dirty="0">
              <a:solidFill>
                <a:schemeClr val="tx2"/>
              </a:solidFill>
            </a:endParaRPr>
          </a:p>
          <a:p>
            <a:pPr marL="514350" indent="-514350">
              <a:buSzPct val="100000"/>
              <a:buFont typeface="+mj-lt"/>
              <a:buAutoNum type="arabicPeriod"/>
              <a:defRPr/>
            </a:pPr>
            <a:r>
              <a:rPr lang="en-US" sz="2800" dirty="0">
                <a:solidFill>
                  <a:schemeClr val="tx2"/>
                </a:solidFill>
              </a:rPr>
              <a:t>Business Funding Models Task Force</a:t>
            </a:r>
            <a:endParaRPr lang="en-US" sz="2800" dirty="0"/>
          </a:p>
          <a:p>
            <a:pPr marL="0" indent="0">
              <a:buNone/>
              <a:defRPr/>
            </a:pPr>
            <a:endParaRPr sz="3200" dirty="0">
              <a:solidFill>
                <a:schemeClr val="tx2"/>
              </a:solidFill>
            </a:endParaRPr>
          </a:p>
          <a:p>
            <a:pPr marL="0" lvl="0" indent="0">
              <a:buNone/>
              <a:defRPr/>
            </a:pPr>
            <a:endParaRPr lang="sv-SE" sz="3200" dirty="0">
              <a:solidFill>
                <a:schemeClr val="tx2"/>
              </a:solidFill>
            </a:endParaRPr>
          </a:p>
        </p:txBody>
      </p:sp>
      <p:sp>
        <p:nvSpPr>
          <p:cNvPr id="4" name="Text Placeholder 3"/>
          <p:cNvSpPr>
            <a:spLocks noGrp="1"/>
          </p:cNvSpPr>
          <p:nvPr>
            <p:ph type="body" sz="quarter" idx="11"/>
          </p:nvPr>
        </p:nvSpPr>
        <p:spPr bwMode="auto"/>
        <p:txBody>
          <a:bodyPr/>
          <a:lstStyle/>
          <a:p>
            <a:pPr>
              <a:defRPr/>
            </a:pPr>
            <a:r>
              <a:rPr lang="en-AU"/>
              <a:t>Business Meeting Agenda</a:t>
            </a:r>
            <a:endParaRPr/>
          </a:p>
        </p:txBody>
      </p:sp>
      <p:sp>
        <p:nvSpPr>
          <p:cNvPr id="11" name="Content Placeholder 1"/>
          <p:cNvSpPr txBox="1"/>
          <p:nvPr/>
        </p:nvSpPr>
        <p:spPr bwMode="auto">
          <a:xfrm>
            <a:off x="8822531" y="2514600"/>
            <a:ext cx="8517732" cy="5842000"/>
          </a:xfrm>
          <a:prstGeom prst="rect">
            <a:avLst/>
          </a:prstGeom>
          <a:noFill/>
          <a:ln w="12700">
            <a:noFill/>
            <a:miter lim="800000"/>
            <a:headEnd/>
            <a:tailEnd/>
          </a:ln>
        </p:spPr>
        <p:txBody>
          <a:bodyPr vert="horz" wrap="square" lIns="50800" tIns="50800" rIns="50800" bIns="50800" numCol="1" anchor="t" anchorCtr="0" compatLnSpc="1">
            <a:prstTxWarp prst="textNoShape">
              <a:avLst/>
            </a:prstTxWarp>
          </a:bodyPr>
          <a:lstStyle>
            <a:lvl1pPr marL="406420" indent="-406420" algn="l">
              <a:spcBef>
                <a:spcPts val="1600"/>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1600"/>
              </a:spcBef>
              <a:spcAft>
                <a:spcPts val="0"/>
              </a:spcAft>
              <a:buClr>
                <a:srgbClr val="414141"/>
              </a:buClr>
              <a:buSzPct val="81000"/>
              <a:buFont typeface="Gill Sans Light"/>
              <a:buChar char="•"/>
              <a:defRPr sz="4800">
                <a:solidFill>
                  <a:schemeClr val="tx1"/>
                </a:solidFill>
                <a:latin typeface="Arial"/>
                <a:ea typeface="+mn-ea"/>
                <a:cs typeface="Arial"/>
              </a:defRPr>
            </a:lvl2pPr>
            <a:lvl3pPr marL="1354734" indent="-406420" algn="l">
              <a:spcBef>
                <a:spcPts val="1600"/>
              </a:spcBef>
              <a:spcAft>
                <a:spcPts val="0"/>
              </a:spcAft>
              <a:buClr>
                <a:srgbClr val="414141"/>
              </a:buClr>
              <a:buSzPct val="81000"/>
              <a:buFont typeface="Gill Sans Light"/>
              <a:buChar char="•"/>
              <a:defRPr sz="4250">
                <a:solidFill>
                  <a:schemeClr val="tx1"/>
                </a:solidFill>
                <a:latin typeface="Arial"/>
                <a:ea typeface="+mn-ea"/>
                <a:cs typeface="Arial"/>
              </a:defRPr>
            </a:lvl3pPr>
            <a:lvl4pPr marL="1862760" indent="-406420" algn="l">
              <a:spcBef>
                <a:spcPts val="1600"/>
              </a:spcBef>
              <a:spcAft>
                <a:spcPts val="0"/>
              </a:spcAft>
              <a:buClr>
                <a:srgbClr val="414141"/>
              </a:buClr>
              <a:buSzPct val="81000"/>
              <a:buFont typeface="Gill Sans Light"/>
              <a:buChar char="•"/>
              <a:defRPr sz="3750">
                <a:solidFill>
                  <a:schemeClr val="tx1"/>
                </a:solidFill>
                <a:latin typeface="Arial"/>
                <a:ea typeface="+mn-ea"/>
                <a:cs typeface="Arial"/>
              </a:defRPr>
            </a:lvl4pPr>
            <a:lvl5pPr marL="2370785" indent="-406420" algn="l">
              <a:spcBef>
                <a:spcPts val="1600"/>
              </a:spcBef>
              <a:spcAft>
                <a:spcPts val="0"/>
              </a:spcAft>
              <a:buClr>
                <a:srgbClr val="414141"/>
              </a:buClr>
              <a:buSzPct val="81000"/>
              <a:buFont typeface="Gill Sans Light"/>
              <a:buChar char="•"/>
              <a:defRPr sz="37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514350" indent="-514350">
              <a:buSzPct val="100000"/>
              <a:buFont typeface="+mj-lt"/>
              <a:buAutoNum type="arabicPeriod" startAt="10"/>
              <a:defRPr/>
            </a:pPr>
            <a:r>
              <a:rPr lang="en-GB" sz="2800" dirty="0">
                <a:solidFill>
                  <a:schemeClr val="tx1">
                    <a:lumMod val="20000"/>
                    <a:lumOff val="80000"/>
                  </a:schemeClr>
                </a:solidFill>
              </a:rPr>
              <a:t>Interbull Centre Director’s Report - Part 2</a:t>
            </a:r>
          </a:p>
          <a:p>
            <a:pPr marL="514350" indent="-514350">
              <a:buSzPct val="100000"/>
              <a:buFont typeface="+mj-lt"/>
              <a:buAutoNum type="arabicPeriod" startAt="10"/>
              <a:defRPr/>
            </a:pPr>
            <a:r>
              <a:rPr lang="en-GB" sz="2800" dirty="0">
                <a:solidFill>
                  <a:schemeClr val="tx1">
                    <a:lumMod val="20000"/>
                    <a:lumOff val="80000"/>
                  </a:schemeClr>
                </a:solidFill>
              </a:rPr>
              <a:t>Interbull Technical Committee / Research and Development</a:t>
            </a:r>
            <a:endParaRPr sz="2800" dirty="0">
              <a:solidFill>
                <a:schemeClr val="tx1">
                  <a:lumMod val="20000"/>
                  <a:lumOff val="80000"/>
                </a:schemeClr>
              </a:solidFill>
            </a:endParaRPr>
          </a:p>
          <a:p>
            <a:pPr marL="514350" indent="-514350">
              <a:buSzPct val="100000"/>
              <a:buFont typeface="+mj-lt"/>
              <a:buAutoNum type="arabicPeriod" startAt="10"/>
              <a:defRPr/>
            </a:pPr>
            <a:r>
              <a:rPr lang="en-GB" sz="2800" dirty="0">
                <a:solidFill>
                  <a:schemeClr val="tx1">
                    <a:lumMod val="20000"/>
                    <a:lumOff val="80000"/>
                  </a:schemeClr>
                </a:solidFill>
              </a:rPr>
              <a:t>European Union Reference Centre</a:t>
            </a:r>
          </a:p>
          <a:p>
            <a:pPr marL="514350" indent="-514350">
              <a:buSzPct val="100000"/>
              <a:buFont typeface="+mj-lt"/>
              <a:buAutoNum type="arabicPeriod" startAt="10"/>
              <a:defRPr/>
            </a:pPr>
            <a:r>
              <a:rPr lang="en-GB" sz="2800" dirty="0">
                <a:solidFill>
                  <a:schemeClr val="tx1">
                    <a:lumMod val="20000"/>
                    <a:lumOff val="80000"/>
                  </a:schemeClr>
                </a:solidFill>
              </a:rPr>
              <a:t>Other Matters and Open Discussion</a:t>
            </a:r>
            <a:endParaRPr sz="2800" dirty="0">
              <a:solidFill>
                <a:schemeClr val="tx1">
                  <a:lumMod val="20000"/>
                  <a:lumOff val="80000"/>
                </a:schemeClr>
              </a:solidFill>
            </a:endParaRPr>
          </a:p>
          <a:p>
            <a:pPr marL="514350" indent="-514350">
              <a:buSzPct val="100000"/>
              <a:buFont typeface="+mj-lt"/>
              <a:buAutoNum type="arabicPeriod" startAt="10"/>
              <a:defRPr/>
            </a:pPr>
            <a:r>
              <a:rPr lang="en-GB" sz="2800" dirty="0">
                <a:solidFill>
                  <a:schemeClr val="tx1">
                    <a:lumMod val="20000"/>
                    <a:lumOff val="80000"/>
                  </a:schemeClr>
                </a:solidFill>
              </a:rPr>
              <a:t>Future Events</a:t>
            </a:r>
            <a:endParaRPr sz="2800" dirty="0">
              <a:solidFill>
                <a:schemeClr val="tx1">
                  <a:lumMod val="20000"/>
                  <a:lumOff val="80000"/>
                </a:schemeClr>
              </a:solidFill>
            </a:endParaRPr>
          </a:p>
          <a:p>
            <a:pPr marL="514350" indent="-514350">
              <a:buSzPct val="100000"/>
              <a:buFont typeface="+mj-lt"/>
              <a:buAutoNum type="arabicPeriod" startAt="10"/>
              <a:defRPr/>
            </a:pPr>
            <a:r>
              <a:rPr lang="en-GB" sz="2800" dirty="0">
                <a:solidFill>
                  <a:schemeClr val="tx1">
                    <a:lumMod val="20000"/>
                    <a:lumOff val="80000"/>
                  </a:schemeClr>
                </a:solidFill>
              </a:rPr>
              <a:t>Close</a:t>
            </a:r>
            <a:endParaRPr sz="2800" dirty="0">
              <a:solidFill>
                <a:schemeClr val="tx1">
                  <a:lumMod val="20000"/>
                  <a:lumOff val="80000"/>
                </a:schemeClr>
              </a:solidFill>
            </a:endParaRPr>
          </a:p>
          <a:p>
            <a:pPr marL="457200" indent="-457200">
              <a:buFont typeface="+mj-lt"/>
              <a:buAutoNum type="arabicPeriod" startAt="7"/>
              <a:defRPr/>
            </a:pPr>
            <a:endParaRPr lang="en-US" sz="2800" dirty="0"/>
          </a:p>
        </p:txBody>
      </p:sp>
    </p:spTree>
    <p:extLst>
      <p:ext uri="{BB962C8B-B14F-4D97-AF65-F5344CB8AC3E}">
        <p14:creationId xmlns:p14="http://schemas.microsoft.com/office/powerpoint/2010/main" val="37287875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pic>
        <p:nvPicPr>
          <p:cNvPr id="10" name="Picture 9"/>
          <p:cNvPicPr>
            <a:picLocks noChangeAspect="1"/>
          </p:cNvPicPr>
          <p:nvPr/>
        </p:nvPicPr>
        <p:blipFill>
          <a:blip r:embed="rId4"/>
          <a:stretch/>
        </p:blipFill>
        <p:spPr bwMode="auto">
          <a:xfrm>
            <a:off x="7167561" y="528298"/>
            <a:ext cx="2971800" cy="3447291"/>
          </a:xfrm>
          <a:prstGeom prst="rect">
            <a:avLst/>
          </a:prstGeom>
        </p:spPr>
      </p:pic>
      <p:pic>
        <p:nvPicPr>
          <p:cNvPr id="11" name="Picture 1"/>
          <p:cNvPicPr>
            <a:picLocks noChangeAspect="1"/>
          </p:cNvPicPr>
          <p:nvPr/>
        </p:nvPicPr>
        <p:blipFill>
          <a:blip r:embed="rId5"/>
          <a:stretch/>
        </p:blipFill>
        <p:spPr bwMode="auto">
          <a:xfrm>
            <a:off x="211931" y="9416022"/>
            <a:ext cx="16740197" cy="155587"/>
          </a:xfrm>
          <a:prstGeom prst="rect">
            <a:avLst/>
          </a:prstGeom>
          <a:noFill/>
          <a:ln>
            <a:noFill/>
          </a:ln>
        </p:spPr>
      </p:pic>
      <p:sp>
        <p:nvSpPr>
          <p:cNvPr id="6" name="Subtitle 2"/>
          <p:cNvSpPr>
            <a:spLocks noGrp="1" noChangeArrowheads="1"/>
          </p:cNvSpPr>
          <p:nvPr>
            <p:ph type="subTitle" idx="1"/>
          </p:nvPr>
        </p:nvSpPr>
        <p:spPr bwMode="auto">
          <a:xfrm>
            <a:off x="2584793" y="5768449"/>
            <a:ext cx="12137337" cy="1676400"/>
          </a:xfrm>
        </p:spPr>
        <p:txBody>
          <a:bodyPr/>
          <a:lstStyle/>
          <a:p>
            <a:pPr>
              <a:defRPr/>
            </a:pPr>
            <a:r>
              <a:rPr lang="en-US" sz="4250" dirty="0"/>
              <a:t>Item 3: Acceptance of the minutes of the 2023 Interbull Business Meetings </a:t>
            </a:r>
            <a:endParaRPr dirty="0"/>
          </a:p>
          <a:p>
            <a:pPr>
              <a:defRPr/>
            </a:pPr>
            <a:endParaRPr lang="en-US" sz="4250" dirty="0"/>
          </a:p>
        </p:txBody>
      </p:sp>
    </p:spTree>
    <p:extLst>
      <p:ext uri="{BB962C8B-B14F-4D97-AF65-F5344CB8AC3E}">
        <p14:creationId xmlns:p14="http://schemas.microsoft.com/office/powerpoint/2010/main" val="24273610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pic>
        <p:nvPicPr>
          <p:cNvPr id="10" name="Picture 9"/>
          <p:cNvPicPr>
            <a:picLocks noChangeAspect="1"/>
          </p:cNvPicPr>
          <p:nvPr/>
        </p:nvPicPr>
        <p:blipFill>
          <a:blip r:embed="rId4"/>
          <a:stretch/>
        </p:blipFill>
        <p:spPr bwMode="auto">
          <a:xfrm>
            <a:off x="7167561" y="528298"/>
            <a:ext cx="2971800" cy="3447291"/>
          </a:xfrm>
          <a:prstGeom prst="rect">
            <a:avLst/>
          </a:prstGeom>
        </p:spPr>
      </p:pic>
      <p:pic>
        <p:nvPicPr>
          <p:cNvPr id="11" name="Picture 1"/>
          <p:cNvPicPr>
            <a:picLocks noChangeAspect="1"/>
          </p:cNvPicPr>
          <p:nvPr/>
        </p:nvPicPr>
        <p:blipFill>
          <a:blip r:embed="rId5"/>
          <a:stretch/>
        </p:blipFill>
        <p:spPr bwMode="auto">
          <a:xfrm>
            <a:off x="211931" y="9416022"/>
            <a:ext cx="16740197" cy="155587"/>
          </a:xfrm>
          <a:prstGeom prst="rect">
            <a:avLst/>
          </a:prstGeom>
          <a:noFill/>
          <a:ln>
            <a:noFill/>
          </a:ln>
        </p:spPr>
      </p:pic>
      <p:sp>
        <p:nvSpPr>
          <p:cNvPr id="7" name="Subtitle 2">
            <a:extLst>
              <a:ext uri="{FF2B5EF4-FFF2-40B4-BE49-F238E27FC236}">
                <a16:creationId xmlns:a16="http://schemas.microsoft.com/office/drawing/2014/main" id="{6DDC6D52-43D5-0B13-CF7B-C334DAE46545}"/>
              </a:ext>
            </a:extLst>
          </p:cNvPr>
          <p:cNvSpPr>
            <a:spLocks noGrp="1" noChangeArrowheads="1"/>
          </p:cNvSpPr>
          <p:nvPr>
            <p:ph type="subTitle" idx="1"/>
          </p:nvPr>
        </p:nvSpPr>
        <p:spPr bwMode="auto">
          <a:xfrm>
            <a:off x="2584793" y="5768449"/>
            <a:ext cx="12137337" cy="1676400"/>
          </a:xfrm>
        </p:spPr>
        <p:txBody>
          <a:bodyPr/>
          <a:lstStyle/>
          <a:p>
            <a:pPr>
              <a:defRPr/>
            </a:pPr>
            <a:r>
              <a:rPr lang="en-US" sz="4250" dirty="0"/>
              <a:t>Item 4: ICAR Update </a:t>
            </a:r>
            <a:endParaRPr dirty="0"/>
          </a:p>
          <a:p>
            <a:pPr>
              <a:defRPr/>
            </a:pPr>
            <a:r>
              <a:rPr lang="en-US" sz="4250" dirty="0"/>
              <a:t>Daniel Lefebvre</a:t>
            </a:r>
            <a:endParaRPr dirty="0"/>
          </a:p>
          <a:p>
            <a:pPr>
              <a:defRPr/>
            </a:pPr>
            <a:r>
              <a:rPr lang="en-US" sz="4250" dirty="0"/>
              <a:t>ICAR President</a:t>
            </a:r>
            <a:endParaRPr dirty="0"/>
          </a:p>
          <a:p>
            <a:pPr>
              <a:defRPr/>
            </a:pPr>
            <a:endParaRPr lang="en-US" sz="4250" dirty="0"/>
          </a:p>
        </p:txBody>
      </p:sp>
    </p:spTree>
    <p:extLst>
      <p:ext uri="{BB962C8B-B14F-4D97-AF65-F5344CB8AC3E}">
        <p14:creationId xmlns:p14="http://schemas.microsoft.com/office/powerpoint/2010/main" val="28557967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el 1">
            <a:extLst>
              <a:ext uri="{FF2B5EF4-FFF2-40B4-BE49-F238E27FC236}">
                <a16:creationId xmlns:a16="http://schemas.microsoft.com/office/drawing/2014/main" id="{2C5E6198-B391-8F47-3172-425654544299}"/>
              </a:ext>
            </a:extLst>
          </p:cNvPr>
          <p:cNvSpPr>
            <a:spLocks noGrp="1"/>
          </p:cNvSpPr>
          <p:nvPr>
            <p:ph type="title"/>
          </p:nvPr>
        </p:nvSpPr>
        <p:spPr bwMode="auto">
          <a:xfrm>
            <a:off x="1372993" y="6204489"/>
            <a:ext cx="14570193" cy="120852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r>
              <a:rPr lang="en-GB" sz="6068" cap="all" dirty="0">
                <a:solidFill>
                  <a:schemeClr val="accent3"/>
                </a:solidFill>
                <a:cs typeface="Calibri"/>
              </a:rPr>
              <a:t>Monday 20</a:t>
            </a:r>
            <a:r>
              <a:rPr lang="en-GB" sz="6068" cap="all" baseline="30000" dirty="0">
                <a:solidFill>
                  <a:schemeClr val="accent3"/>
                </a:solidFill>
                <a:cs typeface="Calibri"/>
              </a:rPr>
              <a:t>TH</a:t>
            </a:r>
            <a:r>
              <a:rPr lang="en-GB" sz="6068" cap="all" dirty="0">
                <a:solidFill>
                  <a:schemeClr val="accent3"/>
                </a:solidFill>
                <a:cs typeface="Calibri"/>
              </a:rPr>
              <a:t> MAY 2024</a:t>
            </a:r>
            <a:br>
              <a:rPr lang="en-GB" sz="6068" cap="all" dirty="0">
                <a:solidFill>
                  <a:schemeClr val="accent3"/>
                </a:solidFill>
                <a:cs typeface="Calibri"/>
              </a:rPr>
            </a:br>
            <a:r>
              <a:rPr lang="en-GB" sz="6068" cap="all" dirty="0">
                <a:solidFill>
                  <a:schemeClr val="accent3"/>
                </a:solidFill>
                <a:cs typeface="Calibri"/>
              </a:rPr>
              <a:t>bled, </a:t>
            </a:r>
            <a:r>
              <a:rPr lang="en-GB" sz="6068" cap="all" dirty="0" err="1">
                <a:solidFill>
                  <a:schemeClr val="accent3"/>
                </a:solidFill>
                <a:cs typeface="Calibri"/>
              </a:rPr>
              <a:t>slovenia</a:t>
            </a:r>
            <a:endParaRPr lang="en-GB" sz="6068" dirty="0">
              <a:solidFill>
                <a:schemeClr val="accent3"/>
              </a:solidFill>
              <a:cs typeface="Calibri"/>
            </a:endParaRPr>
          </a:p>
        </p:txBody>
      </p:sp>
      <p:pic>
        <p:nvPicPr>
          <p:cNvPr id="7174" name="Picture 6" descr="C:\Users\sorlandini\Documents\Documents\ICAR 2016_2017 Milk\ICAR PT\ICAR PT 2016 05.09\ICAR logos_Templates\ICAR_logo-strapline.jpg">
            <a:extLst>
              <a:ext uri="{FF2B5EF4-FFF2-40B4-BE49-F238E27FC236}">
                <a16:creationId xmlns:a16="http://schemas.microsoft.com/office/drawing/2014/main" id="{C9C55109-964A-2780-67C8-DFF98F8F6EB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11749" y="100026"/>
            <a:ext cx="7586133" cy="2167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Placeholder 15">
            <a:extLst>
              <a:ext uri="{FF2B5EF4-FFF2-40B4-BE49-F238E27FC236}">
                <a16:creationId xmlns:a16="http://schemas.microsoft.com/office/drawing/2014/main" id="{633E0267-5ECE-FDC9-E050-934988918904}"/>
              </a:ext>
            </a:extLst>
          </p:cNvPr>
          <p:cNvSpPr txBox="1">
            <a:spLocks/>
          </p:cNvSpPr>
          <p:nvPr/>
        </p:nvSpPr>
        <p:spPr>
          <a:xfrm>
            <a:off x="1011749" y="8291212"/>
            <a:ext cx="5767870" cy="397369"/>
          </a:xfrm>
          <a:prstGeom prst="rect">
            <a:avLst/>
          </a:prstGeom>
          <a:solidFill>
            <a:schemeClr val="accent2"/>
          </a:solidFill>
        </p:spPr>
        <p:txBody>
          <a:bodyPr lIns="0" tIns="0" rIns="0" bIns="0">
            <a:noAutofit/>
          </a:bodyPr>
          <a:lstStyle>
            <a:lvl1pPr marL="0" marR="0" indent="0" algn="l" defTabSz="457200" rtl="0" eaLnBrk="1" fontAlgn="auto" latinLnBrk="0" hangingPunct="1">
              <a:lnSpc>
                <a:spcPct val="100000"/>
              </a:lnSpc>
              <a:spcBef>
                <a:spcPct val="20000"/>
              </a:spcBef>
              <a:spcAft>
                <a:spcPts val="0"/>
              </a:spcAft>
              <a:buClrTx/>
              <a:buSzTx/>
              <a:buFont typeface="Arial"/>
              <a:buNone/>
              <a:tabLst/>
              <a:defRPr sz="1200" b="0" kern="1200">
                <a:solidFill>
                  <a:schemeClr val="accent3"/>
                </a:solidFill>
                <a:latin typeface="+mn-lt"/>
                <a:ea typeface="+mn-ea"/>
                <a:cs typeface="+mn-cs"/>
              </a:defRPr>
            </a:lvl1pPr>
            <a:lvl2pPr marL="457200" algn="l" defTabSz="457200" rtl="0" eaLnBrk="0" fontAlgn="base" hangingPunct="0">
              <a:spcBef>
                <a:spcPct val="20000"/>
              </a:spcBef>
              <a:spcAft>
                <a:spcPct val="0"/>
              </a:spcAft>
              <a:buFont typeface="Arial" panose="020B0604020202020204" pitchFamily="34" charset="0"/>
              <a:defRPr sz="1400" kern="1200">
                <a:solidFill>
                  <a:schemeClr val="tx1"/>
                </a:solidFill>
                <a:latin typeface="+mn-lt"/>
                <a:ea typeface="+mn-ea"/>
                <a:cs typeface="+mn-cs"/>
              </a:defRPr>
            </a:lvl2pPr>
            <a:lvl3pPr marL="914400" algn="l" defTabSz="457200" rtl="0" eaLnBrk="0" fontAlgn="base" hangingPunct="0">
              <a:spcBef>
                <a:spcPct val="20000"/>
              </a:spcBef>
              <a:spcAft>
                <a:spcPct val="0"/>
              </a:spcAft>
              <a:buFont typeface="Arial" panose="020B0604020202020204" pitchFamily="34" charset="0"/>
              <a:defRPr sz="1400" kern="1200">
                <a:solidFill>
                  <a:schemeClr val="tx1"/>
                </a:solidFill>
                <a:latin typeface="+mn-lt"/>
                <a:ea typeface="+mn-ea"/>
                <a:cs typeface="+mn-cs"/>
              </a:defRPr>
            </a:lvl3pPr>
            <a:lvl4pPr marL="1371600" algn="l" defTabSz="457200" rtl="0" eaLnBrk="0" fontAlgn="base" hangingPunct="0">
              <a:spcBef>
                <a:spcPct val="20000"/>
              </a:spcBef>
              <a:spcAft>
                <a:spcPct val="0"/>
              </a:spcAft>
              <a:buFont typeface="Arial" panose="020B0604020202020204" pitchFamily="34" charset="0"/>
              <a:defRPr sz="1400" kern="1200">
                <a:solidFill>
                  <a:schemeClr val="tx1"/>
                </a:solidFill>
                <a:latin typeface="+mn-lt"/>
                <a:ea typeface="+mn-ea"/>
                <a:cs typeface="+mn-cs"/>
              </a:defRPr>
            </a:lvl4pPr>
            <a:lvl5pPr marL="1828800" algn="l" defTabSz="457200" rtl="0" eaLnBrk="0" fontAlgn="base" hangingPunct="0">
              <a:spcBef>
                <a:spcPct val="20000"/>
              </a:spcBef>
              <a:spcAft>
                <a:spcPct val="0"/>
              </a:spcAft>
              <a:buFont typeface="Arial" panose="020B0604020202020204" pitchFamily="34" charset="0"/>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866988"/>
            <a:r>
              <a:rPr lang="en-NL" sz="2276">
                <a:solidFill>
                  <a:srgbClr val="002B55"/>
                </a:solidFill>
                <a:latin typeface="Calibri"/>
              </a:rPr>
              <a:t>nnnnnnnnnnnnnnn</a:t>
            </a:r>
          </a:p>
        </p:txBody>
      </p:sp>
      <p:sp>
        <p:nvSpPr>
          <p:cNvPr id="2" name="Titel 1">
            <a:extLst>
              <a:ext uri="{FF2B5EF4-FFF2-40B4-BE49-F238E27FC236}">
                <a16:creationId xmlns:a16="http://schemas.microsoft.com/office/drawing/2014/main" id="{95DC6160-E88C-6B6E-92F6-ED5EFE3B5F3E}"/>
              </a:ext>
            </a:extLst>
          </p:cNvPr>
          <p:cNvSpPr txBox="1">
            <a:spLocks/>
          </p:cNvSpPr>
          <p:nvPr/>
        </p:nvSpPr>
        <p:spPr bwMode="auto">
          <a:xfrm>
            <a:off x="1372993" y="3176888"/>
            <a:ext cx="14570193" cy="241705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algn="l" defTabSz="457200" rtl="0" eaLnBrk="0" fontAlgn="base" hangingPunct="0">
              <a:spcBef>
                <a:spcPct val="0"/>
              </a:spcBef>
              <a:spcAft>
                <a:spcPct val="0"/>
              </a:spcAft>
              <a:defRPr sz="4800" kern="1200">
                <a:solidFill>
                  <a:schemeClr val="bg1"/>
                </a:solidFill>
                <a:latin typeface="+mj-lt"/>
                <a:ea typeface="+mj-ea"/>
                <a:cs typeface="+mj-cs"/>
              </a:defRPr>
            </a:lvl1pPr>
            <a:lvl2pPr algn="l" defTabSz="457200" rtl="0" eaLnBrk="0" fontAlgn="base" hangingPunct="0">
              <a:spcBef>
                <a:spcPct val="0"/>
              </a:spcBef>
              <a:spcAft>
                <a:spcPct val="0"/>
              </a:spcAft>
              <a:defRPr sz="4000">
                <a:solidFill>
                  <a:schemeClr val="bg1"/>
                </a:solidFill>
                <a:latin typeface="Calibri" pitchFamily="34" charset="0"/>
              </a:defRPr>
            </a:lvl2pPr>
            <a:lvl3pPr algn="l" defTabSz="457200" rtl="0" eaLnBrk="0" fontAlgn="base" hangingPunct="0">
              <a:spcBef>
                <a:spcPct val="0"/>
              </a:spcBef>
              <a:spcAft>
                <a:spcPct val="0"/>
              </a:spcAft>
              <a:defRPr sz="4000">
                <a:solidFill>
                  <a:schemeClr val="bg1"/>
                </a:solidFill>
                <a:latin typeface="Calibri" pitchFamily="34" charset="0"/>
              </a:defRPr>
            </a:lvl3pPr>
            <a:lvl4pPr algn="l" defTabSz="457200" rtl="0" eaLnBrk="0" fontAlgn="base" hangingPunct="0">
              <a:spcBef>
                <a:spcPct val="0"/>
              </a:spcBef>
              <a:spcAft>
                <a:spcPct val="0"/>
              </a:spcAft>
              <a:defRPr sz="4000">
                <a:solidFill>
                  <a:schemeClr val="bg1"/>
                </a:solidFill>
                <a:latin typeface="Calibri" pitchFamily="34" charset="0"/>
              </a:defRPr>
            </a:lvl4pPr>
            <a:lvl5pPr algn="l" defTabSz="457200" rtl="0" eaLnBrk="0" fontAlgn="base" hangingPunct="0">
              <a:spcBef>
                <a:spcPct val="0"/>
              </a:spcBef>
              <a:spcAft>
                <a:spcPct val="0"/>
              </a:spcAft>
              <a:defRPr sz="4000">
                <a:solidFill>
                  <a:schemeClr val="bg1"/>
                </a:solidFill>
                <a:latin typeface="Calibri" pitchFamily="34" charset="0"/>
              </a:defRPr>
            </a:lvl5pPr>
            <a:lvl6pPr marL="457200" algn="l" defTabSz="457200" rtl="0" fontAlgn="base">
              <a:spcBef>
                <a:spcPct val="0"/>
              </a:spcBef>
              <a:spcAft>
                <a:spcPct val="0"/>
              </a:spcAft>
              <a:defRPr sz="4000">
                <a:solidFill>
                  <a:schemeClr val="bg1"/>
                </a:solidFill>
                <a:latin typeface="Calibri" pitchFamily="34" charset="0"/>
              </a:defRPr>
            </a:lvl6pPr>
            <a:lvl7pPr marL="914400" algn="l" defTabSz="457200" rtl="0" fontAlgn="base">
              <a:spcBef>
                <a:spcPct val="0"/>
              </a:spcBef>
              <a:spcAft>
                <a:spcPct val="0"/>
              </a:spcAft>
              <a:defRPr sz="4000">
                <a:solidFill>
                  <a:schemeClr val="bg1"/>
                </a:solidFill>
                <a:latin typeface="Calibri" pitchFamily="34" charset="0"/>
              </a:defRPr>
            </a:lvl7pPr>
            <a:lvl8pPr marL="1371600" algn="l" defTabSz="457200" rtl="0" fontAlgn="base">
              <a:spcBef>
                <a:spcPct val="0"/>
              </a:spcBef>
              <a:spcAft>
                <a:spcPct val="0"/>
              </a:spcAft>
              <a:defRPr sz="4000">
                <a:solidFill>
                  <a:schemeClr val="bg1"/>
                </a:solidFill>
                <a:latin typeface="Calibri" pitchFamily="34" charset="0"/>
              </a:defRPr>
            </a:lvl8pPr>
            <a:lvl9pPr marL="1828800" algn="l" defTabSz="457200" rtl="0" fontAlgn="base">
              <a:spcBef>
                <a:spcPct val="0"/>
              </a:spcBef>
              <a:spcAft>
                <a:spcPct val="0"/>
              </a:spcAft>
              <a:defRPr sz="4000">
                <a:solidFill>
                  <a:schemeClr val="bg1"/>
                </a:solidFill>
                <a:latin typeface="Calibri" pitchFamily="34" charset="0"/>
              </a:defRPr>
            </a:lvl9pPr>
          </a:lstStyle>
          <a:p>
            <a:pPr defTabSz="866988"/>
            <a:r>
              <a:rPr lang="en-GB" sz="6827" cap="all" dirty="0">
                <a:solidFill>
                  <a:prstClr val="white"/>
                </a:solidFill>
                <a:latin typeface="Calibri"/>
                <a:cs typeface="Calibri"/>
              </a:rPr>
              <a:t>ICAR Update</a:t>
            </a:r>
          </a:p>
          <a:p>
            <a:pPr defTabSz="866988"/>
            <a:r>
              <a:rPr lang="en-GB" sz="6827" cap="all" dirty="0">
                <a:solidFill>
                  <a:prstClr val="white"/>
                </a:solidFill>
                <a:latin typeface="Calibri"/>
                <a:cs typeface="Calibri"/>
              </a:rPr>
              <a:t>INTERBULL Business MEETING</a:t>
            </a:r>
            <a:endParaRPr lang="en-GB" sz="6827" dirty="0">
              <a:solidFill>
                <a:prstClr val="white"/>
              </a:solidFill>
              <a:latin typeface="Calibri"/>
              <a:cs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D3E3C8-847E-321B-2833-12A6EBC73811}"/>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1F7939CD-23EF-2A92-B985-F3D49F8E7B69}"/>
              </a:ext>
            </a:extLst>
          </p:cNvPr>
          <p:cNvSpPr txBox="1"/>
          <p:nvPr/>
        </p:nvSpPr>
        <p:spPr>
          <a:xfrm>
            <a:off x="13583055" y="8804732"/>
            <a:ext cx="2292698" cy="617541"/>
          </a:xfrm>
          <a:prstGeom prst="rect">
            <a:avLst/>
          </a:prstGeom>
          <a:solidFill>
            <a:schemeClr val="tx1"/>
          </a:solidFill>
        </p:spPr>
        <p:txBody>
          <a:bodyPr wrap="square" rtlCol="0">
            <a:spAutoFit/>
          </a:bodyPr>
          <a:lstStyle/>
          <a:p>
            <a:pPr algn="l" defTabSz="866988" rtl="0" fontAlgn="base">
              <a:spcBef>
                <a:spcPct val="0"/>
              </a:spcBef>
              <a:spcAft>
                <a:spcPct val="0"/>
              </a:spcAft>
            </a:pPr>
            <a:endParaRPr lang="en-NL" sz="3413" kern="1200">
              <a:solidFill>
                <a:prstClr val="white"/>
              </a:solidFill>
              <a:latin typeface="Arial" panose="020B0604020202020204" pitchFamily="34" charset="0"/>
              <a:ea typeface="+mn-ea"/>
              <a:cs typeface="Arial" panose="020B0604020202020204" pitchFamily="34" charset="0"/>
            </a:endParaRPr>
          </a:p>
        </p:txBody>
      </p:sp>
      <p:pic>
        <p:nvPicPr>
          <p:cNvPr id="1026" name="Picture 2">
            <a:extLst>
              <a:ext uri="{FF2B5EF4-FFF2-40B4-BE49-F238E27FC236}">
                <a16:creationId xmlns:a16="http://schemas.microsoft.com/office/drawing/2014/main" id="{7543FF5B-AA5C-0027-3E06-E4E143E2243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42132" y="8585186"/>
            <a:ext cx="3600234" cy="1030330"/>
          </a:xfrm>
          <a:prstGeom prst="rect">
            <a:avLst/>
          </a:prstGeom>
          <a:noFill/>
          <a:extLst>
            <a:ext uri="{909E8E84-426E-40DD-AFC4-6F175D3DCCD1}">
              <a14:hiddenFill xmlns:a14="http://schemas.microsoft.com/office/drawing/2010/main">
                <a:solidFill>
                  <a:srgbClr val="FFFFFF"/>
                </a:solidFill>
              </a14:hiddenFill>
            </a:ext>
          </a:extLst>
        </p:spPr>
      </p:pic>
      <p:sp>
        <p:nvSpPr>
          <p:cNvPr id="3" name="Titel 3">
            <a:extLst>
              <a:ext uri="{FF2B5EF4-FFF2-40B4-BE49-F238E27FC236}">
                <a16:creationId xmlns:a16="http://schemas.microsoft.com/office/drawing/2014/main" id="{2921F44F-3780-4E49-006D-EDB70088ECE2}"/>
              </a:ext>
            </a:extLst>
          </p:cNvPr>
          <p:cNvSpPr txBox="1">
            <a:spLocks/>
          </p:cNvSpPr>
          <p:nvPr/>
        </p:nvSpPr>
        <p:spPr bwMode="auto">
          <a:xfrm>
            <a:off x="415520" y="166122"/>
            <a:ext cx="8857731" cy="623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noAutofit/>
          </a:bodyPr>
          <a:lstStyle>
            <a:lvl1pPr algn="l" defTabSz="457200" rtl="0" eaLnBrk="0" fontAlgn="base" hangingPunct="0">
              <a:spcBef>
                <a:spcPct val="0"/>
              </a:spcBef>
              <a:spcAft>
                <a:spcPct val="0"/>
              </a:spcAft>
              <a:defRPr sz="3200" kern="1200">
                <a:solidFill>
                  <a:schemeClr val="accent2"/>
                </a:solidFill>
                <a:latin typeface="+mj-lt"/>
                <a:ea typeface="+mj-ea"/>
                <a:cs typeface="+mj-cs"/>
              </a:defRPr>
            </a:lvl1pPr>
            <a:lvl2pPr algn="l" defTabSz="457200" rtl="0" eaLnBrk="0" fontAlgn="base" hangingPunct="0">
              <a:spcBef>
                <a:spcPct val="0"/>
              </a:spcBef>
              <a:spcAft>
                <a:spcPct val="0"/>
              </a:spcAft>
              <a:defRPr sz="3200">
                <a:solidFill>
                  <a:schemeClr val="accent2"/>
                </a:solidFill>
                <a:latin typeface="Calibri" pitchFamily="34" charset="0"/>
              </a:defRPr>
            </a:lvl2pPr>
            <a:lvl3pPr algn="l" defTabSz="457200" rtl="0" eaLnBrk="0" fontAlgn="base" hangingPunct="0">
              <a:spcBef>
                <a:spcPct val="0"/>
              </a:spcBef>
              <a:spcAft>
                <a:spcPct val="0"/>
              </a:spcAft>
              <a:defRPr sz="3200">
                <a:solidFill>
                  <a:schemeClr val="accent2"/>
                </a:solidFill>
                <a:latin typeface="Calibri" pitchFamily="34" charset="0"/>
              </a:defRPr>
            </a:lvl3pPr>
            <a:lvl4pPr algn="l" defTabSz="457200" rtl="0" eaLnBrk="0" fontAlgn="base" hangingPunct="0">
              <a:spcBef>
                <a:spcPct val="0"/>
              </a:spcBef>
              <a:spcAft>
                <a:spcPct val="0"/>
              </a:spcAft>
              <a:defRPr sz="3200">
                <a:solidFill>
                  <a:schemeClr val="accent2"/>
                </a:solidFill>
                <a:latin typeface="Calibri" pitchFamily="34" charset="0"/>
              </a:defRPr>
            </a:lvl4pPr>
            <a:lvl5pPr algn="l" defTabSz="457200" rtl="0" eaLnBrk="0" fontAlgn="base" hangingPunct="0">
              <a:spcBef>
                <a:spcPct val="0"/>
              </a:spcBef>
              <a:spcAft>
                <a:spcPct val="0"/>
              </a:spcAft>
              <a:defRPr sz="3200">
                <a:solidFill>
                  <a:schemeClr val="accent2"/>
                </a:solidFill>
                <a:latin typeface="Calibri" pitchFamily="34" charset="0"/>
              </a:defRPr>
            </a:lvl5pPr>
            <a:lvl6pPr marL="457200" algn="l" defTabSz="457200" rtl="0" fontAlgn="base">
              <a:spcBef>
                <a:spcPct val="0"/>
              </a:spcBef>
              <a:spcAft>
                <a:spcPct val="0"/>
              </a:spcAft>
              <a:defRPr sz="3200">
                <a:solidFill>
                  <a:schemeClr val="accent2"/>
                </a:solidFill>
                <a:latin typeface="Calibri" pitchFamily="34" charset="0"/>
              </a:defRPr>
            </a:lvl6pPr>
            <a:lvl7pPr marL="914400" algn="l" defTabSz="457200" rtl="0" fontAlgn="base">
              <a:spcBef>
                <a:spcPct val="0"/>
              </a:spcBef>
              <a:spcAft>
                <a:spcPct val="0"/>
              </a:spcAft>
              <a:defRPr sz="3200">
                <a:solidFill>
                  <a:schemeClr val="accent2"/>
                </a:solidFill>
                <a:latin typeface="Calibri" pitchFamily="34" charset="0"/>
              </a:defRPr>
            </a:lvl7pPr>
            <a:lvl8pPr marL="1371600" algn="l" defTabSz="457200" rtl="0" fontAlgn="base">
              <a:spcBef>
                <a:spcPct val="0"/>
              </a:spcBef>
              <a:spcAft>
                <a:spcPct val="0"/>
              </a:spcAft>
              <a:defRPr sz="3200">
                <a:solidFill>
                  <a:schemeClr val="accent2"/>
                </a:solidFill>
                <a:latin typeface="Calibri" pitchFamily="34" charset="0"/>
              </a:defRPr>
            </a:lvl8pPr>
            <a:lvl9pPr marL="1828800" algn="l" defTabSz="457200" rtl="0" fontAlgn="base">
              <a:spcBef>
                <a:spcPct val="0"/>
              </a:spcBef>
              <a:spcAft>
                <a:spcPct val="0"/>
              </a:spcAft>
              <a:defRPr sz="3200">
                <a:solidFill>
                  <a:schemeClr val="accent2"/>
                </a:solidFill>
                <a:latin typeface="Calibri" pitchFamily="34" charset="0"/>
              </a:defRPr>
            </a:lvl9pPr>
          </a:lstStyle>
          <a:p>
            <a:pPr defTabSz="866988" eaLnBrk="1" hangingPunct="1">
              <a:defRPr/>
            </a:pPr>
            <a:r>
              <a:rPr lang="nl-NL" altLang="en-US" sz="1991" b="1" dirty="0">
                <a:solidFill>
                  <a:srgbClr val="FF6600"/>
                </a:solidFill>
                <a:latin typeface="Calibri"/>
              </a:rPr>
              <a:t>ICAR PRESIDENT’S REPORT</a:t>
            </a:r>
          </a:p>
        </p:txBody>
      </p:sp>
      <p:pic>
        <p:nvPicPr>
          <p:cNvPr id="6" name="Picture 5" descr="Diagram&#10;&#10;Description automatically generated">
            <a:extLst>
              <a:ext uri="{FF2B5EF4-FFF2-40B4-BE49-F238E27FC236}">
                <a16:creationId xmlns:a16="http://schemas.microsoft.com/office/drawing/2014/main" id="{ACC96E33-0323-F06E-463E-E3E46A0E9CAE}"/>
              </a:ext>
            </a:extLst>
          </p:cNvPr>
          <p:cNvPicPr>
            <a:picLocks noChangeAspect="1"/>
          </p:cNvPicPr>
          <p:nvPr/>
        </p:nvPicPr>
        <p:blipFill>
          <a:blip r:embed="rId4"/>
          <a:stretch>
            <a:fillRect/>
          </a:stretch>
        </p:blipFill>
        <p:spPr>
          <a:xfrm>
            <a:off x="4415227" y="600814"/>
            <a:ext cx="12924769" cy="9231533"/>
          </a:xfrm>
          <a:prstGeom prst="rect">
            <a:avLst/>
          </a:prstGeom>
          <a:noFill/>
        </p:spPr>
      </p:pic>
      <p:sp>
        <p:nvSpPr>
          <p:cNvPr id="9" name="TextBox 8">
            <a:extLst>
              <a:ext uri="{FF2B5EF4-FFF2-40B4-BE49-F238E27FC236}">
                <a16:creationId xmlns:a16="http://schemas.microsoft.com/office/drawing/2014/main" id="{BD0D29F9-38A7-2E05-5D41-3273228A1249}"/>
              </a:ext>
            </a:extLst>
          </p:cNvPr>
          <p:cNvSpPr txBox="1"/>
          <p:nvPr/>
        </p:nvSpPr>
        <p:spPr>
          <a:xfrm>
            <a:off x="216815" y="1813640"/>
            <a:ext cx="3925551" cy="4868577"/>
          </a:xfrm>
          <a:prstGeom prst="rect">
            <a:avLst/>
          </a:prstGeom>
          <a:noFill/>
        </p:spPr>
        <p:txBody>
          <a:bodyPr wrap="square">
            <a:spAutoFit/>
          </a:bodyPr>
          <a:lstStyle/>
          <a:p>
            <a:pPr marL="866988" lvl="1" algn="l" defTabSz="866988" rtl="0" fontAlgn="base">
              <a:lnSpc>
                <a:spcPct val="150000"/>
              </a:lnSpc>
              <a:spcBef>
                <a:spcPct val="0"/>
              </a:spcBef>
              <a:spcAft>
                <a:spcPct val="0"/>
              </a:spcAft>
              <a:tabLst>
                <a:tab pos="514753" algn="l"/>
              </a:tabLst>
            </a:pPr>
            <a:r>
              <a:rPr lang="en-GB" sz="5310" kern="1200" dirty="0">
                <a:solidFill>
                  <a:srgbClr val="002B55"/>
                </a:solidFill>
                <a:latin typeface="Calibri" panose="020F0502020204030204" pitchFamily="34" charset="0"/>
                <a:ea typeface="Calibri Light" panose="020F0302020204030204" pitchFamily="34" charset="0"/>
                <a:cs typeface="Calibri" panose="020F0502020204030204" pitchFamily="34" charset="0"/>
              </a:rPr>
              <a:t>ICAR </a:t>
            </a:r>
          </a:p>
          <a:p>
            <a:pPr marL="866988" lvl="1" algn="l" defTabSz="866988" rtl="0" fontAlgn="base">
              <a:lnSpc>
                <a:spcPct val="150000"/>
              </a:lnSpc>
              <a:spcBef>
                <a:spcPct val="0"/>
              </a:spcBef>
              <a:spcAft>
                <a:spcPct val="0"/>
              </a:spcAft>
              <a:tabLst>
                <a:tab pos="514753" algn="l"/>
              </a:tabLst>
            </a:pPr>
            <a:r>
              <a:rPr lang="en-GB" sz="5310" kern="1200" dirty="0">
                <a:solidFill>
                  <a:srgbClr val="002B55"/>
                </a:solidFill>
                <a:latin typeface="Calibri" panose="020F0502020204030204" pitchFamily="34" charset="0"/>
                <a:ea typeface="Calibri Light" panose="020F0302020204030204" pitchFamily="34" charset="0"/>
                <a:cs typeface="Calibri" panose="020F0502020204030204" pitchFamily="34" charset="0"/>
              </a:rPr>
              <a:t>Vision</a:t>
            </a:r>
          </a:p>
          <a:p>
            <a:pPr marL="866988" lvl="1" algn="l" defTabSz="866988" rtl="0" fontAlgn="base">
              <a:lnSpc>
                <a:spcPct val="150000"/>
              </a:lnSpc>
              <a:spcBef>
                <a:spcPct val="0"/>
              </a:spcBef>
              <a:spcAft>
                <a:spcPct val="0"/>
              </a:spcAft>
              <a:tabLst>
                <a:tab pos="514753" algn="l"/>
              </a:tabLst>
            </a:pPr>
            <a:r>
              <a:rPr lang="en-GB" sz="5310" kern="1200" dirty="0">
                <a:solidFill>
                  <a:srgbClr val="002B55"/>
                </a:solidFill>
                <a:latin typeface="Calibri" panose="020F0502020204030204" pitchFamily="34" charset="0"/>
                <a:ea typeface="Calibri Light" panose="020F0302020204030204" pitchFamily="34" charset="0"/>
                <a:cs typeface="Calibri" panose="020F0502020204030204" pitchFamily="34" charset="0"/>
              </a:rPr>
              <a:t>&amp;</a:t>
            </a:r>
          </a:p>
          <a:p>
            <a:pPr marL="866988" lvl="1" algn="l" defTabSz="866988" rtl="0" fontAlgn="base">
              <a:lnSpc>
                <a:spcPct val="150000"/>
              </a:lnSpc>
              <a:spcBef>
                <a:spcPct val="0"/>
              </a:spcBef>
              <a:spcAft>
                <a:spcPct val="0"/>
              </a:spcAft>
              <a:tabLst>
                <a:tab pos="514753" algn="l"/>
              </a:tabLst>
            </a:pPr>
            <a:r>
              <a:rPr lang="en-GB" sz="5310" kern="1200" dirty="0">
                <a:solidFill>
                  <a:srgbClr val="002B55"/>
                </a:solidFill>
                <a:latin typeface="Calibri" panose="020F0502020204030204" pitchFamily="34" charset="0"/>
                <a:ea typeface="Calibri Light" panose="020F0302020204030204" pitchFamily="34" charset="0"/>
                <a:cs typeface="Calibri" panose="020F0502020204030204" pitchFamily="34" charset="0"/>
              </a:rPr>
              <a:t>Mission</a:t>
            </a:r>
          </a:p>
        </p:txBody>
      </p:sp>
      <p:cxnSp>
        <p:nvCxnSpPr>
          <p:cNvPr id="11" name="Straight Connector 10">
            <a:extLst>
              <a:ext uri="{FF2B5EF4-FFF2-40B4-BE49-F238E27FC236}">
                <a16:creationId xmlns:a16="http://schemas.microsoft.com/office/drawing/2014/main" id="{D3E3CF3D-35F2-1926-E568-99965CAF29BC}"/>
              </a:ext>
            </a:extLst>
          </p:cNvPr>
          <p:cNvCxnSpPr>
            <a:cxnSpLocks/>
          </p:cNvCxnSpPr>
          <p:nvPr/>
        </p:nvCxnSpPr>
        <p:spPr>
          <a:xfrm>
            <a:off x="8200690" y="5992575"/>
            <a:ext cx="1072560" cy="0"/>
          </a:xfrm>
          <a:prstGeom prst="line">
            <a:avLst/>
          </a:prstGeom>
          <a:ln>
            <a:solidFill>
              <a:schemeClr val="accent4">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B7F599CB-E814-F34A-4959-B66282731CB0}"/>
              </a:ext>
            </a:extLst>
          </p:cNvPr>
          <p:cNvCxnSpPr>
            <a:cxnSpLocks/>
          </p:cNvCxnSpPr>
          <p:nvPr/>
        </p:nvCxnSpPr>
        <p:spPr>
          <a:xfrm flipV="1">
            <a:off x="9233390" y="5221852"/>
            <a:ext cx="0" cy="750793"/>
          </a:xfrm>
          <a:prstGeom prst="line">
            <a:avLst/>
          </a:prstGeom>
          <a:ln>
            <a:solidFill>
              <a:schemeClr val="accent4">
                <a:lumMod val="75000"/>
              </a:schemeClr>
            </a:solidFill>
          </a:ln>
        </p:spPr>
        <p:style>
          <a:lnRef idx="2">
            <a:schemeClr val="accent1"/>
          </a:lnRef>
          <a:fillRef idx="0">
            <a:schemeClr val="accent1"/>
          </a:fillRef>
          <a:effectRef idx="1">
            <a:schemeClr val="accent1"/>
          </a:effectRef>
          <a:fontRef idx="minor">
            <a:schemeClr val="tx1"/>
          </a:fontRef>
        </p:style>
      </p:cxnSp>
      <p:sp>
        <p:nvSpPr>
          <p:cNvPr id="18" name="Oval 17">
            <a:extLst>
              <a:ext uri="{FF2B5EF4-FFF2-40B4-BE49-F238E27FC236}">
                <a16:creationId xmlns:a16="http://schemas.microsoft.com/office/drawing/2014/main" id="{869BD395-6F0C-C40F-161C-ED19E61F135F}"/>
              </a:ext>
            </a:extLst>
          </p:cNvPr>
          <p:cNvSpPr/>
          <p:nvPr/>
        </p:nvSpPr>
        <p:spPr>
          <a:xfrm rot="2680496" flipH="1" flipV="1">
            <a:off x="8000682" y="5898628"/>
            <a:ext cx="238795" cy="241522"/>
          </a:xfrm>
          <a:prstGeom prst="ellipse">
            <a:avLst/>
          </a:prstGeom>
          <a:solidFill>
            <a:schemeClr val="accent4">
              <a:lumMod val="75000"/>
            </a:schemeClr>
          </a:solidFill>
          <a:ln>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defTabSz="866988" rtl="0" fontAlgn="base">
              <a:spcBef>
                <a:spcPct val="0"/>
              </a:spcBef>
              <a:spcAft>
                <a:spcPct val="0"/>
              </a:spcAft>
            </a:pPr>
            <a:endParaRPr lang="en-NL" sz="3413" kern="1200">
              <a:solidFill>
                <a:prstClr val="white"/>
              </a:solidFill>
              <a:latin typeface="Calibri"/>
            </a:endParaRPr>
          </a:p>
        </p:txBody>
      </p:sp>
      <p:cxnSp>
        <p:nvCxnSpPr>
          <p:cNvPr id="19" name="Straight Connector 18">
            <a:extLst>
              <a:ext uri="{FF2B5EF4-FFF2-40B4-BE49-F238E27FC236}">
                <a16:creationId xmlns:a16="http://schemas.microsoft.com/office/drawing/2014/main" id="{89BADAAB-815A-17FF-1856-37855AEAF89E}"/>
              </a:ext>
            </a:extLst>
          </p:cNvPr>
          <p:cNvCxnSpPr>
            <a:cxnSpLocks/>
          </p:cNvCxnSpPr>
          <p:nvPr/>
        </p:nvCxnSpPr>
        <p:spPr>
          <a:xfrm flipV="1">
            <a:off x="9233390" y="5992575"/>
            <a:ext cx="0" cy="1023040"/>
          </a:xfrm>
          <a:prstGeom prst="line">
            <a:avLst/>
          </a:prstGeom>
          <a:ln>
            <a:solidFill>
              <a:schemeClr val="accent4">
                <a:lumMod val="75000"/>
              </a:schemeClr>
            </a:solidFill>
          </a:ln>
        </p:spPr>
        <p:style>
          <a:lnRef idx="2">
            <a:schemeClr val="accent1"/>
          </a:lnRef>
          <a:fillRef idx="0">
            <a:schemeClr val="accent1"/>
          </a:fillRef>
          <a:effectRef idx="1">
            <a:schemeClr val="accent1"/>
          </a:effectRef>
          <a:fontRef idx="minor">
            <a:schemeClr val="tx1"/>
          </a:fontRef>
        </p:style>
      </p:cxnSp>
      <p:sp>
        <p:nvSpPr>
          <p:cNvPr id="22" name="Oval 21">
            <a:extLst>
              <a:ext uri="{FF2B5EF4-FFF2-40B4-BE49-F238E27FC236}">
                <a16:creationId xmlns:a16="http://schemas.microsoft.com/office/drawing/2014/main" id="{727C3422-C6FF-F6BA-C33C-E6897EA453B3}"/>
              </a:ext>
            </a:extLst>
          </p:cNvPr>
          <p:cNvSpPr/>
          <p:nvPr/>
        </p:nvSpPr>
        <p:spPr>
          <a:xfrm rot="2680496" flipH="1" flipV="1">
            <a:off x="9086906" y="5151235"/>
            <a:ext cx="238795" cy="241522"/>
          </a:xfrm>
          <a:prstGeom prst="ellipse">
            <a:avLst/>
          </a:prstGeom>
          <a:solidFill>
            <a:schemeClr val="accent4">
              <a:lumMod val="75000"/>
            </a:schemeClr>
          </a:solidFill>
          <a:ln>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defTabSz="866988" rtl="0" fontAlgn="base">
              <a:spcBef>
                <a:spcPct val="0"/>
              </a:spcBef>
              <a:spcAft>
                <a:spcPct val="0"/>
              </a:spcAft>
            </a:pPr>
            <a:endParaRPr lang="en-NL" sz="3413" kern="1200">
              <a:solidFill>
                <a:prstClr val="white"/>
              </a:solidFill>
              <a:latin typeface="Calibri"/>
            </a:endParaRPr>
          </a:p>
        </p:txBody>
      </p:sp>
      <p:sp>
        <p:nvSpPr>
          <p:cNvPr id="23" name="Oval 22">
            <a:extLst>
              <a:ext uri="{FF2B5EF4-FFF2-40B4-BE49-F238E27FC236}">
                <a16:creationId xmlns:a16="http://schemas.microsoft.com/office/drawing/2014/main" id="{C0C294D8-6A8D-AEA6-97CF-D5F79DB8C877}"/>
              </a:ext>
            </a:extLst>
          </p:cNvPr>
          <p:cNvSpPr/>
          <p:nvPr/>
        </p:nvSpPr>
        <p:spPr>
          <a:xfrm rot="2680496" flipH="1" flipV="1">
            <a:off x="9106836" y="5888670"/>
            <a:ext cx="238795" cy="241522"/>
          </a:xfrm>
          <a:prstGeom prst="ellipse">
            <a:avLst/>
          </a:prstGeom>
          <a:solidFill>
            <a:schemeClr val="accent4">
              <a:lumMod val="75000"/>
            </a:schemeClr>
          </a:solidFill>
          <a:ln>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defTabSz="866988" rtl="0" fontAlgn="base">
              <a:spcBef>
                <a:spcPct val="0"/>
              </a:spcBef>
              <a:spcAft>
                <a:spcPct val="0"/>
              </a:spcAft>
            </a:pPr>
            <a:endParaRPr lang="en-NL" sz="3413" kern="1200">
              <a:solidFill>
                <a:prstClr val="white"/>
              </a:solidFill>
              <a:latin typeface="Calibri"/>
            </a:endParaRPr>
          </a:p>
        </p:txBody>
      </p:sp>
      <p:sp>
        <p:nvSpPr>
          <p:cNvPr id="24" name="Oval 23">
            <a:extLst>
              <a:ext uri="{FF2B5EF4-FFF2-40B4-BE49-F238E27FC236}">
                <a16:creationId xmlns:a16="http://schemas.microsoft.com/office/drawing/2014/main" id="{5E630DDE-9754-B704-7FE4-3B551774C307}"/>
              </a:ext>
            </a:extLst>
          </p:cNvPr>
          <p:cNvSpPr/>
          <p:nvPr/>
        </p:nvSpPr>
        <p:spPr>
          <a:xfrm rot="2680496" flipH="1" flipV="1">
            <a:off x="9126770" y="6745669"/>
            <a:ext cx="238795" cy="241522"/>
          </a:xfrm>
          <a:prstGeom prst="ellipse">
            <a:avLst/>
          </a:prstGeom>
          <a:solidFill>
            <a:schemeClr val="accent4">
              <a:lumMod val="75000"/>
            </a:schemeClr>
          </a:solidFill>
          <a:ln>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defTabSz="866988" rtl="0" fontAlgn="base">
              <a:spcBef>
                <a:spcPct val="0"/>
              </a:spcBef>
              <a:spcAft>
                <a:spcPct val="0"/>
              </a:spcAft>
            </a:pPr>
            <a:endParaRPr lang="en-NL" sz="3413" kern="1200">
              <a:solidFill>
                <a:prstClr val="white"/>
              </a:solidFill>
              <a:latin typeface="Calibri"/>
            </a:endParaRPr>
          </a:p>
        </p:txBody>
      </p:sp>
    </p:spTree>
    <p:extLst>
      <p:ext uri="{BB962C8B-B14F-4D97-AF65-F5344CB8AC3E}">
        <p14:creationId xmlns:p14="http://schemas.microsoft.com/office/powerpoint/2010/main" val="33721521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9479C3-10F1-BE2E-2DB4-A9A714E460D3}"/>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3544739-BD85-3AC1-BE03-B7C072DD92F3}"/>
              </a:ext>
            </a:extLst>
          </p:cNvPr>
          <p:cNvSpPr txBox="1"/>
          <p:nvPr/>
        </p:nvSpPr>
        <p:spPr>
          <a:xfrm>
            <a:off x="13583055" y="8804732"/>
            <a:ext cx="2292698" cy="617541"/>
          </a:xfrm>
          <a:prstGeom prst="rect">
            <a:avLst/>
          </a:prstGeom>
          <a:solidFill>
            <a:schemeClr val="tx1"/>
          </a:solidFill>
        </p:spPr>
        <p:txBody>
          <a:bodyPr wrap="square" rtlCol="0">
            <a:spAutoFit/>
          </a:bodyPr>
          <a:lstStyle/>
          <a:p>
            <a:pPr algn="l" defTabSz="866988" rtl="0" fontAlgn="base">
              <a:spcBef>
                <a:spcPct val="0"/>
              </a:spcBef>
              <a:spcAft>
                <a:spcPct val="0"/>
              </a:spcAft>
              <a:defRPr/>
            </a:pPr>
            <a:endParaRPr lang="en-NL" sz="3413" kern="1200">
              <a:solidFill>
                <a:prstClr val="white"/>
              </a:solidFill>
              <a:latin typeface="Arial" panose="020B0604020202020204" pitchFamily="34" charset="0"/>
              <a:ea typeface="+mn-ea"/>
              <a:cs typeface="Arial" panose="020B0604020202020204" pitchFamily="34" charset="0"/>
            </a:endParaRPr>
          </a:p>
        </p:txBody>
      </p:sp>
      <p:pic>
        <p:nvPicPr>
          <p:cNvPr id="1026" name="Picture 2">
            <a:extLst>
              <a:ext uri="{FF2B5EF4-FFF2-40B4-BE49-F238E27FC236}">
                <a16:creationId xmlns:a16="http://schemas.microsoft.com/office/drawing/2014/main" id="{ED33F032-4234-3B3C-A83A-422A4F92DD8E}"/>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42132" y="8585186"/>
            <a:ext cx="3600234" cy="1030330"/>
          </a:xfrm>
          <a:prstGeom prst="rect">
            <a:avLst/>
          </a:prstGeom>
          <a:noFill/>
          <a:extLst>
            <a:ext uri="{909E8E84-426E-40DD-AFC4-6F175D3DCCD1}">
              <a14:hiddenFill xmlns:a14="http://schemas.microsoft.com/office/drawing/2010/main">
                <a:solidFill>
                  <a:srgbClr val="FFFFFF"/>
                </a:solidFill>
              </a14:hiddenFill>
            </a:ext>
          </a:extLst>
        </p:spPr>
      </p:pic>
      <p:sp>
        <p:nvSpPr>
          <p:cNvPr id="10" name="Titel 3">
            <a:extLst>
              <a:ext uri="{FF2B5EF4-FFF2-40B4-BE49-F238E27FC236}">
                <a16:creationId xmlns:a16="http://schemas.microsoft.com/office/drawing/2014/main" id="{A0AECE4A-1361-6870-E415-7CCBA7148240}"/>
              </a:ext>
            </a:extLst>
          </p:cNvPr>
          <p:cNvSpPr txBox="1">
            <a:spLocks/>
          </p:cNvSpPr>
          <p:nvPr/>
        </p:nvSpPr>
        <p:spPr bwMode="auto">
          <a:xfrm>
            <a:off x="415521" y="673075"/>
            <a:ext cx="16714938" cy="83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noAutofit/>
          </a:bodyPr>
          <a:lstStyle>
            <a:lvl1pPr algn="l" defTabSz="457200" rtl="0" eaLnBrk="0" fontAlgn="base" hangingPunct="0">
              <a:spcBef>
                <a:spcPct val="0"/>
              </a:spcBef>
              <a:spcAft>
                <a:spcPct val="0"/>
              </a:spcAft>
              <a:defRPr sz="3200" kern="1200">
                <a:solidFill>
                  <a:schemeClr val="accent2"/>
                </a:solidFill>
                <a:latin typeface="+mj-lt"/>
                <a:ea typeface="+mj-ea"/>
                <a:cs typeface="+mj-cs"/>
              </a:defRPr>
            </a:lvl1pPr>
            <a:lvl2pPr algn="l" defTabSz="457200" rtl="0" eaLnBrk="0" fontAlgn="base" hangingPunct="0">
              <a:spcBef>
                <a:spcPct val="0"/>
              </a:spcBef>
              <a:spcAft>
                <a:spcPct val="0"/>
              </a:spcAft>
              <a:defRPr sz="3200">
                <a:solidFill>
                  <a:schemeClr val="accent2"/>
                </a:solidFill>
                <a:latin typeface="Calibri" pitchFamily="34" charset="0"/>
              </a:defRPr>
            </a:lvl2pPr>
            <a:lvl3pPr algn="l" defTabSz="457200" rtl="0" eaLnBrk="0" fontAlgn="base" hangingPunct="0">
              <a:spcBef>
                <a:spcPct val="0"/>
              </a:spcBef>
              <a:spcAft>
                <a:spcPct val="0"/>
              </a:spcAft>
              <a:defRPr sz="3200">
                <a:solidFill>
                  <a:schemeClr val="accent2"/>
                </a:solidFill>
                <a:latin typeface="Calibri" pitchFamily="34" charset="0"/>
              </a:defRPr>
            </a:lvl3pPr>
            <a:lvl4pPr algn="l" defTabSz="457200" rtl="0" eaLnBrk="0" fontAlgn="base" hangingPunct="0">
              <a:spcBef>
                <a:spcPct val="0"/>
              </a:spcBef>
              <a:spcAft>
                <a:spcPct val="0"/>
              </a:spcAft>
              <a:defRPr sz="3200">
                <a:solidFill>
                  <a:schemeClr val="accent2"/>
                </a:solidFill>
                <a:latin typeface="Calibri" pitchFamily="34" charset="0"/>
              </a:defRPr>
            </a:lvl4pPr>
            <a:lvl5pPr algn="l" defTabSz="457200" rtl="0" eaLnBrk="0" fontAlgn="base" hangingPunct="0">
              <a:spcBef>
                <a:spcPct val="0"/>
              </a:spcBef>
              <a:spcAft>
                <a:spcPct val="0"/>
              </a:spcAft>
              <a:defRPr sz="3200">
                <a:solidFill>
                  <a:schemeClr val="accent2"/>
                </a:solidFill>
                <a:latin typeface="Calibri" pitchFamily="34" charset="0"/>
              </a:defRPr>
            </a:lvl5pPr>
            <a:lvl6pPr marL="457200" algn="l" defTabSz="457200" rtl="0" fontAlgn="base">
              <a:spcBef>
                <a:spcPct val="0"/>
              </a:spcBef>
              <a:spcAft>
                <a:spcPct val="0"/>
              </a:spcAft>
              <a:defRPr sz="3200">
                <a:solidFill>
                  <a:schemeClr val="accent2"/>
                </a:solidFill>
                <a:latin typeface="Calibri" pitchFamily="34" charset="0"/>
              </a:defRPr>
            </a:lvl6pPr>
            <a:lvl7pPr marL="914400" algn="l" defTabSz="457200" rtl="0" fontAlgn="base">
              <a:spcBef>
                <a:spcPct val="0"/>
              </a:spcBef>
              <a:spcAft>
                <a:spcPct val="0"/>
              </a:spcAft>
              <a:defRPr sz="3200">
                <a:solidFill>
                  <a:schemeClr val="accent2"/>
                </a:solidFill>
                <a:latin typeface="Calibri" pitchFamily="34" charset="0"/>
              </a:defRPr>
            </a:lvl7pPr>
            <a:lvl8pPr marL="1371600" algn="l" defTabSz="457200" rtl="0" fontAlgn="base">
              <a:spcBef>
                <a:spcPct val="0"/>
              </a:spcBef>
              <a:spcAft>
                <a:spcPct val="0"/>
              </a:spcAft>
              <a:defRPr sz="3200">
                <a:solidFill>
                  <a:schemeClr val="accent2"/>
                </a:solidFill>
                <a:latin typeface="Calibri" pitchFamily="34" charset="0"/>
              </a:defRPr>
            </a:lvl8pPr>
            <a:lvl9pPr marL="1828800" algn="l" defTabSz="457200" rtl="0" fontAlgn="base">
              <a:spcBef>
                <a:spcPct val="0"/>
              </a:spcBef>
              <a:spcAft>
                <a:spcPct val="0"/>
              </a:spcAft>
              <a:defRPr sz="3200">
                <a:solidFill>
                  <a:schemeClr val="accent2"/>
                </a:solidFill>
                <a:latin typeface="Calibri" pitchFamily="34" charset="0"/>
              </a:defRPr>
            </a:lvl9pPr>
          </a:lstStyle>
          <a:p>
            <a:pPr defTabSz="866988" eaLnBrk="1" hangingPunct="1">
              <a:defRPr/>
            </a:pPr>
            <a:r>
              <a:rPr lang="nl-NL" altLang="en-US" sz="5310" dirty="0">
                <a:solidFill>
                  <a:srgbClr val="002B55"/>
                </a:solidFill>
                <a:latin typeface="Calibri"/>
              </a:rPr>
              <a:t>ICAR GROUPS 2024</a:t>
            </a:r>
          </a:p>
        </p:txBody>
      </p:sp>
      <p:sp>
        <p:nvSpPr>
          <p:cNvPr id="6" name="Titolo 1">
            <a:extLst>
              <a:ext uri="{FF2B5EF4-FFF2-40B4-BE49-F238E27FC236}">
                <a16:creationId xmlns:a16="http://schemas.microsoft.com/office/drawing/2014/main" id="{5EB12458-8B1B-796D-2B2F-37FBF2496B53}"/>
              </a:ext>
            </a:extLst>
          </p:cNvPr>
          <p:cNvSpPr txBox="1">
            <a:spLocks/>
          </p:cNvSpPr>
          <p:nvPr/>
        </p:nvSpPr>
        <p:spPr bwMode="auto">
          <a:xfrm>
            <a:off x="1262353" y="1616174"/>
            <a:ext cx="15021274" cy="1144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noAutofit/>
          </a:bodyPr>
          <a:lstStyle>
            <a:lvl1pPr algn="l" defTabSz="342892" rtl="0" eaLnBrk="0" fontAlgn="base" hangingPunct="0">
              <a:spcBef>
                <a:spcPct val="0"/>
              </a:spcBef>
              <a:spcAft>
                <a:spcPct val="0"/>
              </a:spcAft>
              <a:defRPr sz="2400" kern="1200">
                <a:solidFill>
                  <a:schemeClr val="accent2"/>
                </a:solidFill>
                <a:latin typeface="+mj-lt"/>
                <a:ea typeface="+mj-ea"/>
                <a:cs typeface="+mj-cs"/>
              </a:defRPr>
            </a:lvl1pPr>
            <a:lvl2pPr algn="l" defTabSz="342892" rtl="0" eaLnBrk="0" fontAlgn="base" hangingPunct="0">
              <a:spcBef>
                <a:spcPct val="0"/>
              </a:spcBef>
              <a:spcAft>
                <a:spcPct val="0"/>
              </a:spcAft>
              <a:defRPr sz="2400">
                <a:solidFill>
                  <a:schemeClr val="accent2"/>
                </a:solidFill>
                <a:latin typeface="Calibri" panose="020F0502020204030204" pitchFamily="34" charset="0"/>
              </a:defRPr>
            </a:lvl2pPr>
            <a:lvl3pPr algn="l" defTabSz="342892" rtl="0" eaLnBrk="0" fontAlgn="base" hangingPunct="0">
              <a:spcBef>
                <a:spcPct val="0"/>
              </a:spcBef>
              <a:spcAft>
                <a:spcPct val="0"/>
              </a:spcAft>
              <a:defRPr sz="2400">
                <a:solidFill>
                  <a:schemeClr val="accent2"/>
                </a:solidFill>
                <a:latin typeface="Calibri" panose="020F0502020204030204" pitchFamily="34" charset="0"/>
              </a:defRPr>
            </a:lvl3pPr>
            <a:lvl4pPr algn="l" defTabSz="342892" rtl="0" eaLnBrk="0" fontAlgn="base" hangingPunct="0">
              <a:spcBef>
                <a:spcPct val="0"/>
              </a:spcBef>
              <a:spcAft>
                <a:spcPct val="0"/>
              </a:spcAft>
              <a:defRPr sz="2400">
                <a:solidFill>
                  <a:schemeClr val="accent2"/>
                </a:solidFill>
                <a:latin typeface="Calibri" panose="020F0502020204030204" pitchFamily="34" charset="0"/>
              </a:defRPr>
            </a:lvl4pPr>
            <a:lvl5pPr algn="l" defTabSz="342892" rtl="0" eaLnBrk="0" fontAlgn="base" hangingPunct="0">
              <a:spcBef>
                <a:spcPct val="0"/>
              </a:spcBef>
              <a:spcAft>
                <a:spcPct val="0"/>
              </a:spcAft>
              <a:defRPr sz="2400">
                <a:solidFill>
                  <a:schemeClr val="accent2"/>
                </a:solidFill>
                <a:latin typeface="Calibri" panose="020F0502020204030204" pitchFamily="34" charset="0"/>
              </a:defRPr>
            </a:lvl5pPr>
            <a:lvl6pPr marL="342892" algn="l" defTabSz="342892" rtl="0" fontAlgn="base">
              <a:spcBef>
                <a:spcPct val="0"/>
              </a:spcBef>
              <a:spcAft>
                <a:spcPct val="0"/>
              </a:spcAft>
              <a:defRPr sz="2400">
                <a:solidFill>
                  <a:schemeClr val="accent2"/>
                </a:solidFill>
                <a:latin typeface="Calibri" panose="020F0502020204030204" pitchFamily="34" charset="0"/>
              </a:defRPr>
            </a:lvl6pPr>
            <a:lvl7pPr marL="685783" algn="l" defTabSz="342892" rtl="0" fontAlgn="base">
              <a:spcBef>
                <a:spcPct val="0"/>
              </a:spcBef>
              <a:spcAft>
                <a:spcPct val="0"/>
              </a:spcAft>
              <a:defRPr sz="2400">
                <a:solidFill>
                  <a:schemeClr val="accent2"/>
                </a:solidFill>
                <a:latin typeface="Calibri" panose="020F0502020204030204" pitchFamily="34" charset="0"/>
              </a:defRPr>
            </a:lvl7pPr>
            <a:lvl8pPr marL="1028675" algn="l" defTabSz="342892" rtl="0" fontAlgn="base">
              <a:spcBef>
                <a:spcPct val="0"/>
              </a:spcBef>
              <a:spcAft>
                <a:spcPct val="0"/>
              </a:spcAft>
              <a:defRPr sz="2400">
                <a:solidFill>
                  <a:schemeClr val="accent2"/>
                </a:solidFill>
                <a:latin typeface="Calibri" panose="020F0502020204030204" pitchFamily="34" charset="0"/>
              </a:defRPr>
            </a:lvl8pPr>
            <a:lvl9pPr marL="1371566" algn="l" defTabSz="342892" rtl="0" fontAlgn="base">
              <a:spcBef>
                <a:spcPct val="0"/>
              </a:spcBef>
              <a:spcAft>
                <a:spcPct val="0"/>
              </a:spcAft>
              <a:defRPr sz="2400">
                <a:solidFill>
                  <a:schemeClr val="accent2"/>
                </a:solidFill>
                <a:latin typeface="Calibri" panose="020F0502020204030204" pitchFamily="34" charset="0"/>
              </a:defRPr>
            </a:lvl9pPr>
          </a:lstStyle>
          <a:p>
            <a:pPr defTabSz="650226">
              <a:defRPr/>
            </a:pPr>
            <a:r>
              <a:rPr lang="en-US" sz="3793" dirty="0">
                <a:solidFill>
                  <a:srgbClr val="FF6600"/>
                </a:solidFill>
                <a:latin typeface="Calibri"/>
              </a:rPr>
              <a:t>2024 ICAR GROUP ACTIVITY | GUIDELINES | HIGHLIGHTS </a:t>
            </a:r>
            <a:endParaRPr lang="en-GB" sz="3793" dirty="0">
              <a:solidFill>
                <a:srgbClr val="FF6600"/>
              </a:solidFill>
              <a:latin typeface="Arial Narrow" panose="020B0606020202030204" pitchFamily="34" charset="0"/>
            </a:endParaRPr>
          </a:p>
        </p:txBody>
      </p:sp>
      <p:sp>
        <p:nvSpPr>
          <p:cNvPr id="8" name="TextBox 7">
            <a:extLst>
              <a:ext uri="{FF2B5EF4-FFF2-40B4-BE49-F238E27FC236}">
                <a16:creationId xmlns:a16="http://schemas.microsoft.com/office/drawing/2014/main" id="{9083E919-15A8-4A31-ECE4-E58C21D956E5}"/>
              </a:ext>
            </a:extLst>
          </p:cNvPr>
          <p:cNvSpPr txBox="1"/>
          <p:nvPr/>
        </p:nvSpPr>
        <p:spPr>
          <a:xfrm>
            <a:off x="542130" y="2761064"/>
            <a:ext cx="10040470" cy="5267472"/>
          </a:xfrm>
          <a:prstGeom prst="rect">
            <a:avLst/>
          </a:prstGeom>
          <a:noFill/>
        </p:spPr>
        <p:txBody>
          <a:bodyPr wrap="square" lIns="130048" tIns="65026" rIns="130048" bIns="65026" anchor="t">
            <a:spAutoFit/>
          </a:bodyPr>
          <a:lstStyle/>
          <a:p>
            <a:pPr marL="541868" indent="-541868" algn="l" defTabSz="866988" rtl="0" fontAlgn="base">
              <a:spcBef>
                <a:spcPct val="0"/>
              </a:spcBef>
              <a:spcAft>
                <a:spcPct val="0"/>
              </a:spcAft>
              <a:buFont typeface="Wingdings" pitchFamily="2" charset="2"/>
              <a:buChar char="§"/>
              <a:tabLst>
                <a:tab pos="514753" algn="l"/>
              </a:tabLst>
            </a:pPr>
            <a:r>
              <a:rPr lang="en-US" sz="3034" b="1" kern="1200" dirty="0">
                <a:solidFill>
                  <a:srgbClr val="4E8F00"/>
                </a:solidFill>
                <a:latin typeface="Calibri" panose="020F0502020204030204" pitchFamily="34" charset="0"/>
                <a:ea typeface="Calibri Light" panose="020F0302020204030204" pitchFamily="34" charset="0"/>
                <a:cs typeface="Calibri" panose="020F0502020204030204" pitchFamily="34" charset="0"/>
              </a:rPr>
              <a:t>15 Working Groups </a:t>
            </a:r>
            <a:r>
              <a:rPr lang="en-US" sz="3034"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 Sub-Committees, </a:t>
            </a:r>
          </a:p>
          <a:p>
            <a:pPr marL="1408856" lvl="1" indent="-541868" algn="l" defTabSz="866988" rtl="0" fontAlgn="base">
              <a:spcBef>
                <a:spcPct val="0"/>
              </a:spcBef>
              <a:spcAft>
                <a:spcPct val="0"/>
              </a:spcAft>
              <a:buFont typeface="Wingdings" pitchFamily="2" charset="2"/>
              <a:buChar char="§"/>
              <a:tabLst>
                <a:tab pos="514753" algn="l"/>
              </a:tabLst>
            </a:pPr>
            <a:r>
              <a:rPr lang="en-US" sz="3034"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Task Force on Sustainability  </a:t>
            </a:r>
          </a:p>
          <a:p>
            <a:pPr marL="1408856" lvl="1" indent="-541868" algn="l" defTabSz="866988" rtl="0" fontAlgn="base">
              <a:spcBef>
                <a:spcPct val="0"/>
              </a:spcBef>
              <a:spcAft>
                <a:spcPct val="0"/>
              </a:spcAft>
              <a:buFont typeface="Wingdings" pitchFamily="2" charset="2"/>
              <a:buChar char="§"/>
              <a:tabLst>
                <a:tab pos="514753" algn="l"/>
              </a:tabLst>
            </a:pPr>
            <a:r>
              <a:rPr lang="en-US" sz="3034"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Certificate of Quality Experts Advisory Group</a:t>
            </a:r>
          </a:p>
          <a:p>
            <a:pPr algn="l" defTabSz="866988" rtl="0" fontAlgn="base">
              <a:spcBef>
                <a:spcPct val="0"/>
              </a:spcBef>
              <a:spcAft>
                <a:spcPct val="0"/>
              </a:spcAft>
              <a:tabLst>
                <a:tab pos="514753" algn="l"/>
              </a:tabLst>
            </a:pPr>
            <a:endParaRPr lang="en-US" sz="3034" kern="1200" dirty="0">
              <a:solidFill>
                <a:srgbClr val="002060"/>
              </a:solidFill>
              <a:latin typeface="Calibri" panose="020F0502020204030204" pitchFamily="34" charset="0"/>
              <a:ea typeface="Calibri Light" panose="020F0302020204030204" pitchFamily="34" charset="0"/>
              <a:cs typeface="Calibri" panose="020F0502020204030204" pitchFamily="34" charset="0"/>
            </a:endParaRPr>
          </a:p>
          <a:p>
            <a:pPr marL="541868" indent="-541868" algn="l" defTabSz="866988" rtl="0" fontAlgn="base">
              <a:spcBef>
                <a:spcPct val="0"/>
              </a:spcBef>
              <a:spcAft>
                <a:spcPct val="0"/>
              </a:spcAft>
              <a:buFont typeface="Wingdings" pitchFamily="2" charset="2"/>
              <a:buChar char="§"/>
              <a:tabLst>
                <a:tab pos="514753" algn="l"/>
              </a:tabLst>
            </a:pPr>
            <a:r>
              <a:rPr lang="en-US" sz="3034" b="1" kern="1200" dirty="0">
                <a:solidFill>
                  <a:srgbClr val="4E8F00"/>
                </a:solidFill>
                <a:latin typeface="Calibri" panose="020F0502020204030204" pitchFamily="34" charset="0"/>
                <a:ea typeface="Calibri Light" panose="020F0302020204030204" pitchFamily="34" charset="0"/>
                <a:cs typeface="Calibri" panose="020F0502020204030204" pitchFamily="34" charset="0"/>
              </a:rPr>
              <a:t>+190 Experts and Practitioners </a:t>
            </a:r>
            <a:r>
              <a:rPr lang="en-US" sz="3034"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from our member base  </a:t>
            </a:r>
          </a:p>
          <a:p>
            <a:pPr algn="l" defTabSz="866988" rtl="0" fontAlgn="base">
              <a:spcBef>
                <a:spcPct val="0"/>
              </a:spcBef>
              <a:spcAft>
                <a:spcPct val="0"/>
              </a:spcAft>
              <a:tabLst>
                <a:tab pos="514753" algn="l"/>
              </a:tabLst>
            </a:pPr>
            <a:r>
              <a:rPr lang="en-US" sz="3034"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 </a:t>
            </a:r>
          </a:p>
          <a:p>
            <a:pPr marL="541845" indent="-541868" algn="l" defTabSz="866988" rtl="0" fontAlgn="base">
              <a:spcBef>
                <a:spcPct val="0"/>
              </a:spcBef>
              <a:spcAft>
                <a:spcPct val="0"/>
              </a:spcAft>
              <a:buFont typeface="Wingdings" pitchFamily="2" charset="2"/>
              <a:buChar char="§"/>
              <a:tabLst>
                <a:tab pos="514753" algn="l"/>
              </a:tabLst>
            </a:pPr>
            <a:r>
              <a:rPr lang="en-GB" sz="3034" kern="1200" dirty="0">
                <a:solidFill>
                  <a:srgbClr val="4E8F00"/>
                </a:solidFill>
                <a:latin typeface="Calibri" panose="020F0502020204030204" pitchFamily="34" charset="0"/>
                <a:ea typeface="Calibri Light" panose="020F0302020204030204" pitchFamily="34" charset="0"/>
                <a:cs typeface="Calibri" panose="020F0502020204030204" pitchFamily="34" charset="0"/>
              </a:rPr>
              <a:t>ICAR boasts </a:t>
            </a:r>
            <a:r>
              <a:rPr lang="en-GB" sz="3034" b="1" kern="1200" dirty="0">
                <a:solidFill>
                  <a:srgbClr val="4E8F00"/>
                </a:solidFill>
                <a:latin typeface="Calibri" panose="020F0502020204030204" pitchFamily="34" charset="0"/>
                <a:ea typeface="Calibri Light" panose="020F0302020204030204" pitchFamily="34" charset="0"/>
                <a:cs typeface="Calibri" panose="020F0502020204030204" pitchFamily="34" charset="0"/>
              </a:rPr>
              <a:t>23 sections of Guidelines </a:t>
            </a:r>
            <a:r>
              <a:rPr lang="en-GB" sz="3034"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from Animal ID, Milk Recording, Sampling and Analysis, right through to Genetic Evaluations and Data Exchange. </a:t>
            </a:r>
          </a:p>
          <a:p>
            <a:pPr algn="l" defTabSz="866988" rtl="0" fontAlgn="base">
              <a:spcBef>
                <a:spcPct val="0"/>
              </a:spcBef>
              <a:spcAft>
                <a:spcPct val="0"/>
              </a:spcAft>
              <a:tabLst>
                <a:tab pos="514753" algn="l"/>
              </a:tabLst>
            </a:pPr>
            <a:endParaRPr lang="en-GB" sz="3034" kern="1200" dirty="0">
              <a:solidFill>
                <a:srgbClr val="002060"/>
              </a:solidFill>
              <a:latin typeface="Calibri" panose="020F0502020204030204" pitchFamily="34" charset="0"/>
              <a:ea typeface="Calibri Light" panose="020F0302020204030204" pitchFamily="34" charset="0"/>
              <a:cs typeface="Calibri" panose="020F0502020204030204" pitchFamily="34" charset="0"/>
            </a:endParaRPr>
          </a:p>
          <a:p>
            <a:pPr marL="541845" indent="-541868" algn="l" defTabSz="866988" rtl="0" fontAlgn="base">
              <a:spcBef>
                <a:spcPct val="0"/>
              </a:spcBef>
              <a:spcAft>
                <a:spcPct val="0"/>
              </a:spcAft>
              <a:buFont typeface="Wingdings" pitchFamily="2" charset="2"/>
              <a:buChar char="§"/>
              <a:tabLst>
                <a:tab pos="514753" algn="l"/>
              </a:tabLst>
            </a:pPr>
            <a:r>
              <a:rPr lang="en-GB" sz="3034" b="1" kern="1200" dirty="0">
                <a:solidFill>
                  <a:srgbClr val="4E8F00"/>
                </a:solidFill>
                <a:latin typeface="Calibri" panose="020F0502020204030204" pitchFamily="34" charset="0"/>
                <a:ea typeface="Calibri Light" panose="020F0302020204030204" pitchFamily="34" charset="0"/>
                <a:cs typeface="Calibri" panose="020F0502020204030204" pitchFamily="34" charset="0"/>
              </a:rPr>
              <a:t>2 new sections</a:t>
            </a:r>
            <a:r>
              <a:rPr lang="en-GB" sz="3034" kern="1200" dirty="0">
                <a:solidFill>
                  <a:srgbClr val="FF6600"/>
                </a:solidFill>
                <a:latin typeface="Calibri" panose="020F0502020204030204" pitchFamily="34" charset="0"/>
                <a:ea typeface="Calibri Light" panose="020F0302020204030204" pitchFamily="34" charset="0"/>
                <a:cs typeface="Calibri" panose="020F0502020204030204" pitchFamily="34" charset="0"/>
              </a:rPr>
              <a:t>, Sustainability / Wool sheep recording.</a:t>
            </a:r>
          </a:p>
        </p:txBody>
      </p:sp>
      <p:pic>
        <p:nvPicPr>
          <p:cNvPr id="7178" name="Picture 10" descr="Progression Images – Browse 2,520,697 ...">
            <a:extLst>
              <a:ext uri="{FF2B5EF4-FFF2-40B4-BE49-F238E27FC236}">
                <a16:creationId xmlns:a16="http://schemas.microsoft.com/office/drawing/2014/main" id="{B93B877F-008E-417D-978E-0A9157640D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07644" y="3140422"/>
            <a:ext cx="6622815" cy="4407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12587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6B48037-6310-E85D-854C-6877069A4B2C}"/>
              </a:ext>
            </a:extLst>
          </p:cNvPr>
          <p:cNvSpPr/>
          <p:nvPr/>
        </p:nvSpPr>
        <p:spPr>
          <a:xfrm>
            <a:off x="1074406" y="4839935"/>
            <a:ext cx="15605760" cy="4927425"/>
          </a:xfrm>
          <a:prstGeom prst="rect">
            <a:avLst/>
          </a:prstGeom>
          <a:solidFill>
            <a:srgbClr val="CCCC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defTabSz="866988" rtl="0" fontAlgn="base">
              <a:spcBef>
                <a:spcPct val="0"/>
              </a:spcBef>
              <a:spcAft>
                <a:spcPct val="0"/>
              </a:spcAft>
              <a:defRPr/>
            </a:pPr>
            <a:endParaRPr lang="en-US" sz="3413" kern="1200">
              <a:solidFill>
                <a:prstClr val="white"/>
              </a:solidFill>
              <a:latin typeface="Calibri"/>
            </a:endParaRPr>
          </a:p>
        </p:txBody>
      </p:sp>
      <p:sp>
        <p:nvSpPr>
          <p:cNvPr id="2" name="Rectangle 1">
            <a:extLst>
              <a:ext uri="{FF2B5EF4-FFF2-40B4-BE49-F238E27FC236}">
                <a16:creationId xmlns:a16="http://schemas.microsoft.com/office/drawing/2014/main" id="{84587000-6A34-E0EE-E2D7-672E907F76A3}"/>
              </a:ext>
            </a:extLst>
          </p:cNvPr>
          <p:cNvSpPr/>
          <p:nvPr/>
        </p:nvSpPr>
        <p:spPr>
          <a:xfrm>
            <a:off x="3529590" y="2113278"/>
            <a:ext cx="11079016" cy="1915104"/>
          </a:xfrm>
          <a:prstGeom prst="rect">
            <a:avLst/>
          </a:prstGeom>
          <a:solidFill>
            <a:schemeClr val="bg2">
              <a:lumMod val="10000"/>
              <a:lumOff val="9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defTabSz="866988" rtl="0" fontAlgn="base">
              <a:spcBef>
                <a:spcPct val="0"/>
              </a:spcBef>
              <a:spcAft>
                <a:spcPct val="0"/>
              </a:spcAft>
              <a:defRPr/>
            </a:pPr>
            <a:endParaRPr lang="en-US" sz="3413" kern="1200">
              <a:solidFill>
                <a:prstClr val="white"/>
              </a:solidFill>
              <a:latin typeface="Calibri"/>
            </a:endParaRPr>
          </a:p>
        </p:txBody>
      </p:sp>
      <p:sp>
        <p:nvSpPr>
          <p:cNvPr id="3" name="Rectangle 2">
            <a:extLst>
              <a:ext uri="{FF2B5EF4-FFF2-40B4-BE49-F238E27FC236}">
                <a16:creationId xmlns:a16="http://schemas.microsoft.com/office/drawing/2014/main" id="{1E43B5A0-3B14-87C6-46F7-E6678C53B7AC}"/>
              </a:ext>
            </a:extLst>
          </p:cNvPr>
          <p:cNvSpPr/>
          <p:nvPr/>
        </p:nvSpPr>
        <p:spPr>
          <a:xfrm>
            <a:off x="179235" y="796144"/>
            <a:ext cx="16981792" cy="690167"/>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defTabSz="866988" rtl="0" fontAlgn="base">
              <a:spcBef>
                <a:spcPct val="0"/>
              </a:spcBef>
              <a:spcAft>
                <a:spcPct val="0"/>
              </a:spcAft>
              <a:defRPr/>
            </a:pPr>
            <a:r>
              <a:rPr lang="en-US" sz="3413" kern="1200" dirty="0">
                <a:solidFill>
                  <a:prstClr val="white"/>
                </a:solidFill>
                <a:latin typeface="Calibri"/>
              </a:rPr>
              <a:t>            COMMUNITY OF EXPERTS</a:t>
            </a:r>
          </a:p>
        </p:txBody>
      </p:sp>
      <p:sp>
        <p:nvSpPr>
          <p:cNvPr id="4" name="Rectangle 3">
            <a:extLst>
              <a:ext uri="{FF2B5EF4-FFF2-40B4-BE49-F238E27FC236}">
                <a16:creationId xmlns:a16="http://schemas.microsoft.com/office/drawing/2014/main" id="{C7A894D8-88AA-D2E1-58EC-915518A2C36C}"/>
              </a:ext>
            </a:extLst>
          </p:cNvPr>
          <p:cNvSpPr/>
          <p:nvPr/>
        </p:nvSpPr>
        <p:spPr>
          <a:xfrm>
            <a:off x="4523803" y="1734262"/>
            <a:ext cx="8870643" cy="690167"/>
          </a:xfrm>
          <a:prstGeom prst="rect">
            <a:avLst/>
          </a:prstGeom>
          <a:solidFill>
            <a:srgbClr val="0432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866988" lvl="1" defTabSz="866988" rtl="0" fontAlgn="base">
              <a:spcBef>
                <a:spcPct val="0"/>
              </a:spcBef>
              <a:spcAft>
                <a:spcPct val="0"/>
              </a:spcAft>
              <a:defRPr/>
            </a:pPr>
            <a:r>
              <a:rPr lang="en-US" sz="2655" kern="1200" dirty="0">
                <a:solidFill>
                  <a:prstClr val="white"/>
                </a:solidFill>
                <a:latin typeface="Calibri"/>
              </a:rPr>
              <a:t>WHAT DO YOU GET FROM US?</a:t>
            </a:r>
          </a:p>
        </p:txBody>
      </p:sp>
      <p:sp>
        <p:nvSpPr>
          <p:cNvPr id="5" name="Rectangle 4">
            <a:extLst>
              <a:ext uri="{FF2B5EF4-FFF2-40B4-BE49-F238E27FC236}">
                <a16:creationId xmlns:a16="http://schemas.microsoft.com/office/drawing/2014/main" id="{894530D4-AAD3-6F48-BE2C-B7B9AFB4C1CA}"/>
              </a:ext>
            </a:extLst>
          </p:cNvPr>
          <p:cNvSpPr/>
          <p:nvPr/>
        </p:nvSpPr>
        <p:spPr>
          <a:xfrm>
            <a:off x="4631217" y="4397090"/>
            <a:ext cx="8870643" cy="841087"/>
          </a:xfrm>
          <a:prstGeom prst="rect">
            <a:avLst/>
          </a:prstGeom>
          <a:solidFill>
            <a:srgbClr val="7030A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defTabSz="866988" rtl="0" fontAlgn="base">
              <a:spcBef>
                <a:spcPct val="0"/>
              </a:spcBef>
              <a:spcAft>
                <a:spcPct val="0"/>
              </a:spcAft>
              <a:defRPr/>
            </a:pPr>
            <a:r>
              <a:rPr lang="en-US" sz="2655" kern="1200" dirty="0">
                <a:solidFill>
                  <a:prstClr val="white"/>
                </a:solidFill>
                <a:latin typeface="Calibri"/>
              </a:rPr>
              <a:t>WHAT ARE WE WORKING ON?</a:t>
            </a:r>
          </a:p>
        </p:txBody>
      </p:sp>
      <p:sp>
        <p:nvSpPr>
          <p:cNvPr id="6" name="Rectangle 5">
            <a:extLst>
              <a:ext uri="{FF2B5EF4-FFF2-40B4-BE49-F238E27FC236}">
                <a16:creationId xmlns:a16="http://schemas.microsoft.com/office/drawing/2014/main" id="{EB887C4A-39D3-6A0F-6C81-9ED284743CFB}"/>
              </a:ext>
            </a:extLst>
          </p:cNvPr>
          <p:cNvSpPr/>
          <p:nvPr/>
        </p:nvSpPr>
        <p:spPr>
          <a:xfrm>
            <a:off x="2646118" y="5358912"/>
            <a:ext cx="2503614" cy="619638"/>
          </a:xfrm>
          <a:prstGeom prst="rect">
            <a:avLst/>
          </a:prstGeom>
          <a:solidFill>
            <a:srgbClr val="008F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defTabSz="866988" rtl="0" fontAlgn="base">
              <a:spcBef>
                <a:spcPct val="0"/>
              </a:spcBef>
              <a:spcAft>
                <a:spcPct val="0"/>
              </a:spcAft>
              <a:defRPr/>
            </a:pPr>
            <a:r>
              <a:rPr lang="en-US" sz="3413" kern="1200" dirty="0">
                <a:solidFill>
                  <a:prstClr val="white"/>
                </a:solidFill>
                <a:latin typeface="Calibri"/>
              </a:rPr>
              <a:t>DONE</a:t>
            </a:r>
          </a:p>
        </p:txBody>
      </p:sp>
      <p:sp>
        <p:nvSpPr>
          <p:cNvPr id="9" name="Titel 3">
            <a:extLst>
              <a:ext uri="{FF2B5EF4-FFF2-40B4-BE49-F238E27FC236}">
                <a16:creationId xmlns:a16="http://schemas.microsoft.com/office/drawing/2014/main" id="{FC73A3C0-958D-AAD1-C06A-68BB4BCB62F0}"/>
              </a:ext>
            </a:extLst>
          </p:cNvPr>
          <p:cNvSpPr txBox="1">
            <a:spLocks/>
          </p:cNvSpPr>
          <p:nvPr/>
        </p:nvSpPr>
        <p:spPr bwMode="auto">
          <a:xfrm>
            <a:off x="179236" y="675691"/>
            <a:ext cx="4029169" cy="116870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algn="l" defTabSz="457200" rtl="0" eaLnBrk="0" fontAlgn="base" hangingPunct="0">
              <a:spcBef>
                <a:spcPct val="0"/>
              </a:spcBef>
              <a:spcAft>
                <a:spcPct val="0"/>
              </a:spcAft>
              <a:defRPr sz="3200" kern="1200">
                <a:solidFill>
                  <a:schemeClr val="accent2"/>
                </a:solidFill>
                <a:latin typeface="+mj-lt"/>
                <a:ea typeface="+mj-ea"/>
                <a:cs typeface="+mj-cs"/>
              </a:defRPr>
            </a:lvl1pPr>
            <a:lvl2pPr algn="l" defTabSz="457200" rtl="0" eaLnBrk="0" fontAlgn="base" hangingPunct="0">
              <a:spcBef>
                <a:spcPct val="0"/>
              </a:spcBef>
              <a:spcAft>
                <a:spcPct val="0"/>
              </a:spcAft>
              <a:defRPr sz="3200">
                <a:solidFill>
                  <a:schemeClr val="accent2"/>
                </a:solidFill>
                <a:latin typeface="Calibri" pitchFamily="34" charset="0"/>
              </a:defRPr>
            </a:lvl2pPr>
            <a:lvl3pPr algn="l" defTabSz="457200" rtl="0" eaLnBrk="0" fontAlgn="base" hangingPunct="0">
              <a:spcBef>
                <a:spcPct val="0"/>
              </a:spcBef>
              <a:spcAft>
                <a:spcPct val="0"/>
              </a:spcAft>
              <a:defRPr sz="3200">
                <a:solidFill>
                  <a:schemeClr val="accent2"/>
                </a:solidFill>
                <a:latin typeface="Calibri" pitchFamily="34" charset="0"/>
              </a:defRPr>
            </a:lvl3pPr>
            <a:lvl4pPr algn="l" defTabSz="457200" rtl="0" eaLnBrk="0" fontAlgn="base" hangingPunct="0">
              <a:spcBef>
                <a:spcPct val="0"/>
              </a:spcBef>
              <a:spcAft>
                <a:spcPct val="0"/>
              </a:spcAft>
              <a:defRPr sz="3200">
                <a:solidFill>
                  <a:schemeClr val="accent2"/>
                </a:solidFill>
                <a:latin typeface="Calibri" pitchFamily="34" charset="0"/>
              </a:defRPr>
            </a:lvl4pPr>
            <a:lvl5pPr algn="l" defTabSz="457200" rtl="0" eaLnBrk="0" fontAlgn="base" hangingPunct="0">
              <a:spcBef>
                <a:spcPct val="0"/>
              </a:spcBef>
              <a:spcAft>
                <a:spcPct val="0"/>
              </a:spcAft>
              <a:defRPr sz="3200">
                <a:solidFill>
                  <a:schemeClr val="accent2"/>
                </a:solidFill>
                <a:latin typeface="Calibri" pitchFamily="34" charset="0"/>
              </a:defRPr>
            </a:lvl5pPr>
            <a:lvl6pPr marL="457200" algn="l" defTabSz="457200" rtl="0" fontAlgn="base">
              <a:spcBef>
                <a:spcPct val="0"/>
              </a:spcBef>
              <a:spcAft>
                <a:spcPct val="0"/>
              </a:spcAft>
              <a:defRPr sz="3200">
                <a:solidFill>
                  <a:schemeClr val="accent2"/>
                </a:solidFill>
                <a:latin typeface="Calibri" pitchFamily="34" charset="0"/>
              </a:defRPr>
            </a:lvl6pPr>
            <a:lvl7pPr marL="914400" algn="l" defTabSz="457200" rtl="0" fontAlgn="base">
              <a:spcBef>
                <a:spcPct val="0"/>
              </a:spcBef>
              <a:spcAft>
                <a:spcPct val="0"/>
              </a:spcAft>
              <a:defRPr sz="3200">
                <a:solidFill>
                  <a:schemeClr val="accent2"/>
                </a:solidFill>
                <a:latin typeface="Calibri" pitchFamily="34" charset="0"/>
              </a:defRPr>
            </a:lvl7pPr>
            <a:lvl8pPr marL="1371600" algn="l" defTabSz="457200" rtl="0" fontAlgn="base">
              <a:spcBef>
                <a:spcPct val="0"/>
              </a:spcBef>
              <a:spcAft>
                <a:spcPct val="0"/>
              </a:spcAft>
              <a:defRPr sz="3200">
                <a:solidFill>
                  <a:schemeClr val="accent2"/>
                </a:solidFill>
                <a:latin typeface="Calibri" pitchFamily="34" charset="0"/>
              </a:defRPr>
            </a:lvl8pPr>
            <a:lvl9pPr marL="1828800" algn="l" defTabSz="457200" rtl="0" fontAlgn="base">
              <a:spcBef>
                <a:spcPct val="0"/>
              </a:spcBef>
              <a:spcAft>
                <a:spcPct val="0"/>
              </a:spcAft>
              <a:defRPr sz="3200">
                <a:solidFill>
                  <a:schemeClr val="accent2"/>
                </a:solidFill>
                <a:latin typeface="Calibri" pitchFamily="34" charset="0"/>
              </a:defRPr>
            </a:lvl9pPr>
          </a:lstStyle>
          <a:p>
            <a:pPr defTabSz="866988" eaLnBrk="1" hangingPunct="1">
              <a:defRPr/>
            </a:pPr>
            <a:r>
              <a:rPr lang="nl-NL" altLang="en-US" sz="6068" dirty="0">
                <a:solidFill>
                  <a:prstClr val="white"/>
                </a:solidFill>
                <a:latin typeface="Calibri"/>
              </a:rPr>
              <a:t>INITIATIVES</a:t>
            </a:r>
          </a:p>
          <a:p>
            <a:pPr defTabSz="866988" eaLnBrk="1" hangingPunct="1">
              <a:defRPr/>
            </a:pPr>
            <a:r>
              <a:rPr lang="nl-NL" altLang="en-US" sz="6068" dirty="0">
                <a:solidFill>
                  <a:prstClr val="white"/>
                </a:solidFill>
                <a:latin typeface="Calibri"/>
              </a:rPr>
              <a:t> </a:t>
            </a:r>
          </a:p>
        </p:txBody>
      </p:sp>
      <p:sp>
        <p:nvSpPr>
          <p:cNvPr id="10" name="TextBox 18">
            <a:extLst>
              <a:ext uri="{FF2B5EF4-FFF2-40B4-BE49-F238E27FC236}">
                <a16:creationId xmlns:a16="http://schemas.microsoft.com/office/drawing/2014/main" id="{FA6A83F6-135C-8739-47E0-60A4854AE504}"/>
              </a:ext>
            </a:extLst>
          </p:cNvPr>
          <p:cNvSpPr txBox="1">
            <a:spLocks noChangeArrowheads="1"/>
          </p:cNvSpPr>
          <p:nvPr/>
        </p:nvSpPr>
        <p:spPr bwMode="auto">
          <a:xfrm>
            <a:off x="3734274" y="2585419"/>
            <a:ext cx="2969492" cy="500906"/>
          </a:xfrm>
          <a:prstGeom prst="rect">
            <a:avLst/>
          </a:prstGeom>
          <a:solidFill>
            <a:schemeClr val="bg2">
              <a:lumMod val="25000"/>
              <a:lumOff val="75000"/>
            </a:schemeClr>
          </a:solidFill>
          <a:ln w="9525">
            <a:noFill/>
            <a:miter lim="800000"/>
            <a:headEnd/>
            <a:tailEnd/>
          </a:ln>
        </p:spPr>
        <p:txBody>
          <a:bodyPr wrap="square">
            <a:spAutoFit/>
          </a:bodyPr>
          <a:lstStyle/>
          <a:p>
            <a:pPr algn="l" defTabSz="866988" rtl="0" fontAlgn="base">
              <a:spcBef>
                <a:spcPct val="0"/>
              </a:spcBef>
              <a:spcAft>
                <a:spcPct val="0"/>
              </a:spcAft>
              <a:defRPr/>
            </a:pPr>
            <a:r>
              <a:rPr lang="en-US" sz="2655" kern="1200" dirty="0">
                <a:solidFill>
                  <a:sysClr val="windowText" lastClr="000000"/>
                </a:solidFill>
                <a:latin typeface="Calibri" pitchFamily="34" charset="0"/>
                <a:ea typeface="+mn-ea"/>
                <a:cs typeface="Calibri" pitchFamily="34" charset="0"/>
              </a:rPr>
              <a:t>Benefits &amp; Services</a:t>
            </a:r>
          </a:p>
        </p:txBody>
      </p:sp>
      <p:sp>
        <p:nvSpPr>
          <p:cNvPr id="11" name="TextBox 18">
            <a:extLst>
              <a:ext uri="{FF2B5EF4-FFF2-40B4-BE49-F238E27FC236}">
                <a16:creationId xmlns:a16="http://schemas.microsoft.com/office/drawing/2014/main" id="{DF0B80DE-0B75-1067-52BA-BADB86997F11}"/>
              </a:ext>
            </a:extLst>
          </p:cNvPr>
          <p:cNvSpPr txBox="1">
            <a:spLocks noChangeArrowheads="1"/>
          </p:cNvSpPr>
          <p:nvPr/>
        </p:nvSpPr>
        <p:spPr bwMode="auto">
          <a:xfrm>
            <a:off x="6775264" y="2564550"/>
            <a:ext cx="2969492" cy="500906"/>
          </a:xfrm>
          <a:prstGeom prst="rect">
            <a:avLst/>
          </a:prstGeom>
          <a:solidFill>
            <a:schemeClr val="bg2">
              <a:lumMod val="25000"/>
              <a:lumOff val="75000"/>
            </a:schemeClr>
          </a:solidFill>
          <a:ln w="9525">
            <a:noFill/>
            <a:miter lim="800000"/>
            <a:headEnd/>
            <a:tailEnd/>
          </a:ln>
        </p:spPr>
        <p:txBody>
          <a:bodyPr wrap="square">
            <a:spAutoFit/>
          </a:bodyPr>
          <a:lstStyle/>
          <a:p>
            <a:pPr algn="l" defTabSz="866988" rtl="0" fontAlgn="base">
              <a:spcBef>
                <a:spcPct val="0"/>
              </a:spcBef>
              <a:spcAft>
                <a:spcPct val="0"/>
              </a:spcAft>
              <a:defRPr/>
            </a:pPr>
            <a:r>
              <a:rPr lang="en-US" sz="2655" kern="1200" dirty="0">
                <a:solidFill>
                  <a:sysClr val="windowText" lastClr="000000"/>
                </a:solidFill>
                <a:latin typeface="Calibri" pitchFamily="34" charset="0"/>
                <a:ea typeface="+mn-ea"/>
                <a:cs typeface="Calibri" pitchFamily="34" charset="0"/>
              </a:rPr>
              <a:t>Global Community</a:t>
            </a:r>
          </a:p>
        </p:txBody>
      </p:sp>
      <p:sp>
        <p:nvSpPr>
          <p:cNvPr id="12" name="TextBox 18">
            <a:extLst>
              <a:ext uri="{FF2B5EF4-FFF2-40B4-BE49-F238E27FC236}">
                <a16:creationId xmlns:a16="http://schemas.microsoft.com/office/drawing/2014/main" id="{147BC066-BE99-23B7-7201-570F6301E38E}"/>
              </a:ext>
            </a:extLst>
          </p:cNvPr>
          <p:cNvSpPr txBox="1">
            <a:spLocks noChangeArrowheads="1"/>
          </p:cNvSpPr>
          <p:nvPr/>
        </p:nvSpPr>
        <p:spPr bwMode="auto">
          <a:xfrm>
            <a:off x="9822530" y="2566181"/>
            <a:ext cx="4532173" cy="500906"/>
          </a:xfrm>
          <a:prstGeom prst="rect">
            <a:avLst/>
          </a:prstGeom>
          <a:solidFill>
            <a:schemeClr val="bg2">
              <a:lumMod val="25000"/>
              <a:lumOff val="75000"/>
            </a:schemeClr>
          </a:solidFill>
          <a:ln w="9525">
            <a:noFill/>
            <a:miter lim="800000"/>
            <a:headEnd/>
            <a:tailEnd/>
          </a:ln>
        </p:spPr>
        <p:txBody>
          <a:bodyPr wrap="square">
            <a:spAutoFit/>
          </a:bodyPr>
          <a:lstStyle/>
          <a:p>
            <a:pPr algn="l" defTabSz="866988" rtl="0" fontAlgn="base">
              <a:spcBef>
                <a:spcPct val="0"/>
              </a:spcBef>
              <a:spcAft>
                <a:spcPct val="0"/>
              </a:spcAft>
              <a:defRPr/>
            </a:pPr>
            <a:r>
              <a:rPr lang="en-US" sz="2655" kern="1200" dirty="0">
                <a:solidFill>
                  <a:sysClr val="windowText" lastClr="000000"/>
                </a:solidFill>
                <a:latin typeface="Calibri" pitchFamily="34" charset="0"/>
                <a:ea typeface="+mn-ea"/>
                <a:cs typeface="Calibri" pitchFamily="34" charset="0"/>
              </a:rPr>
              <a:t>Uphold professional standards</a:t>
            </a:r>
          </a:p>
        </p:txBody>
      </p:sp>
      <p:sp>
        <p:nvSpPr>
          <p:cNvPr id="13" name="TextBox 18">
            <a:extLst>
              <a:ext uri="{FF2B5EF4-FFF2-40B4-BE49-F238E27FC236}">
                <a16:creationId xmlns:a16="http://schemas.microsoft.com/office/drawing/2014/main" id="{4B66EE94-6336-E671-ED77-575F0B15EFCC}"/>
              </a:ext>
            </a:extLst>
          </p:cNvPr>
          <p:cNvSpPr txBox="1">
            <a:spLocks noChangeArrowheads="1"/>
          </p:cNvSpPr>
          <p:nvPr/>
        </p:nvSpPr>
        <p:spPr bwMode="auto">
          <a:xfrm>
            <a:off x="8997912" y="3257012"/>
            <a:ext cx="3628823" cy="500906"/>
          </a:xfrm>
          <a:prstGeom prst="rect">
            <a:avLst/>
          </a:prstGeom>
          <a:solidFill>
            <a:schemeClr val="bg2">
              <a:lumMod val="25000"/>
              <a:lumOff val="75000"/>
            </a:schemeClr>
          </a:solidFill>
          <a:ln w="9525">
            <a:noFill/>
            <a:miter lim="800000"/>
            <a:headEnd/>
            <a:tailEnd/>
          </a:ln>
        </p:spPr>
        <p:txBody>
          <a:bodyPr wrap="square">
            <a:spAutoFit/>
          </a:bodyPr>
          <a:lstStyle/>
          <a:p>
            <a:pPr algn="l" defTabSz="866988" rtl="0" fontAlgn="base">
              <a:spcBef>
                <a:spcPct val="0"/>
              </a:spcBef>
              <a:spcAft>
                <a:spcPct val="0"/>
              </a:spcAft>
              <a:defRPr/>
            </a:pPr>
            <a:r>
              <a:rPr lang="en-US" sz="2655" kern="1200" dirty="0">
                <a:solidFill>
                  <a:sysClr val="windowText" lastClr="000000"/>
                </a:solidFill>
                <a:latin typeface="Calibri" pitchFamily="34" charset="0"/>
                <a:ea typeface="+mn-ea"/>
                <a:cs typeface="Calibri" pitchFamily="34" charset="0"/>
              </a:rPr>
              <a:t>Expand your knowledge</a:t>
            </a:r>
          </a:p>
        </p:txBody>
      </p:sp>
      <p:sp>
        <p:nvSpPr>
          <p:cNvPr id="14" name="TextBox 18">
            <a:extLst>
              <a:ext uri="{FF2B5EF4-FFF2-40B4-BE49-F238E27FC236}">
                <a16:creationId xmlns:a16="http://schemas.microsoft.com/office/drawing/2014/main" id="{658B5652-6F5E-AA67-0AAB-26B1113C37E8}"/>
              </a:ext>
            </a:extLst>
          </p:cNvPr>
          <p:cNvSpPr txBox="1">
            <a:spLocks noChangeArrowheads="1"/>
          </p:cNvSpPr>
          <p:nvPr/>
        </p:nvSpPr>
        <p:spPr bwMode="auto">
          <a:xfrm>
            <a:off x="5753314" y="3254236"/>
            <a:ext cx="3128487" cy="500906"/>
          </a:xfrm>
          <a:prstGeom prst="rect">
            <a:avLst/>
          </a:prstGeom>
          <a:solidFill>
            <a:schemeClr val="bg2">
              <a:lumMod val="25000"/>
              <a:lumOff val="75000"/>
            </a:schemeClr>
          </a:solidFill>
          <a:ln w="9525">
            <a:noFill/>
            <a:miter lim="800000"/>
            <a:headEnd/>
            <a:tailEnd/>
          </a:ln>
        </p:spPr>
        <p:txBody>
          <a:bodyPr wrap="square">
            <a:spAutoFit/>
          </a:bodyPr>
          <a:lstStyle/>
          <a:p>
            <a:pPr algn="l" defTabSz="866988" rtl="0" fontAlgn="base">
              <a:spcBef>
                <a:spcPct val="0"/>
              </a:spcBef>
              <a:spcAft>
                <a:spcPct val="0"/>
              </a:spcAft>
              <a:defRPr/>
            </a:pPr>
            <a:r>
              <a:rPr lang="en-US" sz="2655" kern="1200" dirty="0">
                <a:solidFill>
                  <a:sysClr val="windowText" lastClr="000000"/>
                </a:solidFill>
                <a:latin typeface="Calibri" pitchFamily="34" charset="0"/>
                <a:ea typeface="+mn-ea"/>
                <a:cs typeface="Calibri" pitchFamily="34" charset="0"/>
              </a:rPr>
              <a:t>Grow your business</a:t>
            </a:r>
          </a:p>
        </p:txBody>
      </p:sp>
      <p:sp>
        <p:nvSpPr>
          <p:cNvPr id="16" name="TextBox 15">
            <a:extLst>
              <a:ext uri="{FF2B5EF4-FFF2-40B4-BE49-F238E27FC236}">
                <a16:creationId xmlns:a16="http://schemas.microsoft.com/office/drawing/2014/main" id="{765F3982-9495-8EF3-FA15-30E4345B5E5E}"/>
              </a:ext>
            </a:extLst>
          </p:cNvPr>
          <p:cNvSpPr txBox="1"/>
          <p:nvPr/>
        </p:nvSpPr>
        <p:spPr>
          <a:xfrm>
            <a:off x="1693212" y="6125771"/>
            <a:ext cx="4296949" cy="3034905"/>
          </a:xfrm>
          <a:prstGeom prst="rect">
            <a:avLst/>
          </a:prstGeom>
          <a:solidFill>
            <a:srgbClr val="008F00"/>
          </a:solidFill>
          <a:ln>
            <a:noFill/>
          </a:ln>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algn="ctr">
              <a:defRPr>
                <a:solidFill>
                  <a:schemeClr val="lt1"/>
                </a:solidFill>
                <a:latin typeface="+mn-lt"/>
                <a:cs typeface="+mn-cs"/>
              </a:defRPr>
            </a:lvl1pPr>
            <a:lvl2pPr>
              <a:defRPr>
                <a:solidFill>
                  <a:schemeClr val="lt1"/>
                </a:solidFill>
                <a:latin typeface="+mn-lt"/>
                <a:cs typeface="+mn-cs"/>
              </a:defRPr>
            </a:lvl2pPr>
            <a:lvl3pPr>
              <a:defRPr>
                <a:solidFill>
                  <a:schemeClr val="lt1"/>
                </a:solidFill>
                <a:latin typeface="+mn-lt"/>
                <a:cs typeface="+mn-cs"/>
              </a:defRPr>
            </a:lvl3pPr>
            <a:lvl4pPr>
              <a:defRPr>
                <a:solidFill>
                  <a:schemeClr val="lt1"/>
                </a:solidFill>
                <a:latin typeface="+mn-lt"/>
                <a:cs typeface="+mn-cs"/>
              </a:defRPr>
            </a:lvl4pPr>
            <a:lvl5pPr>
              <a:defRPr>
                <a:solidFill>
                  <a:schemeClr val="lt1"/>
                </a:solidFill>
                <a:latin typeface="+mn-lt"/>
                <a:cs typeface="+mn-cs"/>
              </a:defRPr>
            </a:lvl5pPr>
            <a:lvl6pPr>
              <a:defRPr>
                <a:solidFill>
                  <a:schemeClr val="lt1"/>
                </a:solidFill>
                <a:latin typeface="+mn-lt"/>
                <a:cs typeface="+mn-cs"/>
              </a:defRPr>
            </a:lvl6pPr>
            <a:lvl7pPr>
              <a:defRPr>
                <a:solidFill>
                  <a:schemeClr val="lt1"/>
                </a:solidFill>
                <a:latin typeface="+mn-lt"/>
                <a:cs typeface="+mn-cs"/>
              </a:defRPr>
            </a:lvl7pPr>
            <a:lvl8pPr>
              <a:defRPr>
                <a:solidFill>
                  <a:schemeClr val="lt1"/>
                </a:solidFill>
                <a:latin typeface="+mn-lt"/>
                <a:cs typeface="+mn-cs"/>
              </a:defRPr>
            </a:lvl8pPr>
            <a:lvl9pPr>
              <a:defRPr>
                <a:solidFill>
                  <a:schemeClr val="lt1"/>
                </a:solidFill>
                <a:latin typeface="+mn-lt"/>
                <a:cs typeface="+mn-cs"/>
              </a:defRPr>
            </a:lvl9pPr>
          </a:lstStyle>
          <a:p>
            <a:pPr marL="541868" indent="-541868" algn="l" defTabSz="866988" rtl="0" fontAlgn="base">
              <a:spcBef>
                <a:spcPct val="0"/>
              </a:spcBef>
              <a:spcAft>
                <a:spcPct val="0"/>
              </a:spcAft>
              <a:buFont typeface="Wingdings" panose="05000000000000000000" pitchFamily="2" charset="2"/>
              <a:buChar char="ü"/>
              <a:defRPr/>
            </a:pPr>
            <a:endParaRPr lang="en-US" sz="2276" kern="1200" dirty="0">
              <a:solidFill>
                <a:prstClr val="white"/>
              </a:solidFill>
              <a:latin typeface="Calibri" panose="020F0502020204030204" pitchFamily="34" charset="0"/>
              <a:cs typeface="Calibri" panose="020F0502020204030204" pitchFamily="34" charset="0"/>
            </a:endParaRPr>
          </a:p>
          <a:p>
            <a:pPr marL="541868" indent="-541868" algn="l" defTabSz="866988" rtl="0" fontAlgn="base">
              <a:spcBef>
                <a:spcPct val="0"/>
              </a:spcBef>
              <a:spcAft>
                <a:spcPct val="0"/>
              </a:spcAft>
              <a:buFont typeface="Wingdings" panose="05000000000000000000" pitchFamily="2" charset="2"/>
              <a:buChar char="ü"/>
              <a:defRPr/>
            </a:pPr>
            <a:endParaRPr lang="en-US" sz="2276" kern="1200" dirty="0">
              <a:solidFill>
                <a:prstClr val="white"/>
              </a:solidFill>
              <a:latin typeface="Calibri" panose="020F0502020204030204" pitchFamily="34" charset="0"/>
              <a:cs typeface="Calibri" panose="020F0502020204030204" pitchFamily="34" charset="0"/>
            </a:endParaRPr>
          </a:p>
          <a:p>
            <a:pPr marL="541868" indent="-541868" algn="l" defTabSz="866988" rtl="0" fontAlgn="base">
              <a:spcBef>
                <a:spcPct val="0"/>
              </a:spcBef>
              <a:spcAft>
                <a:spcPct val="0"/>
              </a:spcAft>
              <a:buFont typeface="Wingdings" panose="05000000000000000000" pitchFamily="2" charset="2"/>
              <a:buChar char="ü"/>
              <a:defRPr/>
            </a:pPr>
            <a:r>
              <a:rPr lang="en-US" sz="2276" kern="1200" dirty="0">
                <a:solidFill>
                  <a:prstClr val="white"/>
                </a:solidFill>
                <a:latin typeface="Calibri" panose="020F0502020204030204" pitchFamily="34" charset="0"/>
                <a:cs typeface="Calibri" panose="020F0502020204030204" pitchFamily="34" charset="0"/>
              </a:rPr>
              <a:t>MoU – IDF, </a:t>
            </a:r>
            <a:r>
              <a:rPr lang="en-US" sz="2276" kern="1200" dirty="0" err="1">
                <a:solidFill>
                  <a:prstClr val="white"/>
                </a:solidFill>
                <a:latin typeface="Calibri" panose="020F0502020204030204" pitchFamily="34" charset="0"/>
                <a:cs typeface="Calibri" panose="020F0502020204030204" pitchFamily="34" charset="0"/>
              </a:rPr>
              <a:t>AgGateway</a:t>
            </a:r>
            <a:endParaRPr lang="en-US" sz="2276" kern="1200" dirty="0">
              <a:solidFill>
                <a:prstClr val="white"/>
              </a:solidFill>
              <a:latin typeface="Calibri" panose="020F0502020204030204" pitchFamily="34" charset="0"/>
              <a:cs typeface="Calibri" panose="020F0502020204030204" pitchFamily="34" charset="0"/>
            </a:endParaRPr>
          </a:p>
          <a:p>
            <a:pPr marL="541868" indent="-541868" algn="l" defTabSz="866988" rtl="0" fontAlgn="base">
              <a:spcBef>
                <a:spcPct val="0"/>
              </a:spcBef>
              <a:spcAft>
                <a:spcPct val="0"/>
              </a:spcAft>
              <a:buFont typeface="Wingdings" panose="05000000000000000000" pitchFamily="2" charset="2"/>
              <a:buChar char="ü"/>
              <a:defRPr/>
            </a:pPr>
            <a:r>
              <a:rPr lang="en-US" sz="2276" kern="1200" dirty="0">
                <a:solidFill>
                  <a:prstClr val="white"/>
                </a:solidFill>
                <a:latin typeface="Calibri" panose="020F0502020204030204" pitchFamily="34" charset="0"/>
                <a:cs typeface="Calibri" panose="020F0502020204030204" pitchFamily="34" charset="0"/>
              </a:rPr>
              <a:t>Strengthen relationship with global organizations and competent authorities</a:t>
            </a:r>
          </a:p>
          <a:p>
            <a:pPr marL="541868" indent="-541868" algn="l" defTabSz="866988" rtl="0" fontAlgn="base">
              <a:spcBef>
                <a:spcPct val="0"/>
              </a:spcBef>
              <a:spcAft>
                <a:spcPct val="0"/>
              </a:spcAft>
              <a:buFont typeface="Wingdings" panose="05000000000000000000" pitchFamily="2" charset="2"/>
              <a:buChar char="ü"/>
              <a:defRPr/>
            </a:pPr>
            <a:r>
              <a:rPr lang="en-US" sz="2276" kern="1200" dirty="0">
                <a:solidFill>
                  <a:prstClr val="white"/>
                </a:solidFill>
                <a:latin typeface="Calibri"/>
              </a:rPr>
              <a:t>SNP-Based Parentage Discovery Certification</a:t>
            </a:r>
          </a:p>
          <a:p>
            <a:pPr marL="541868" indent="-541868" algn="l" defTabSz="866988" rtl="0" fontAlgn="base">
              <a:spcBef>
                <a:spcPct val="0"/>
              </a:spcBef>
              <a:spcAft>
                <a:spcPct val="0"/>
              </a:spcAft>
              <a:buFont typeface="Wingdings" panose="05000000000000000000" pitchFamily="2" charset="2"/>
              <a:buChar char="ü"/>
              <a:defRPr/>
            </a:pPr>
            <a:r>
              <a:rPr lang="en-US" sz="2276" kern="1200" dirty="0">
                <a:solidFill>
                  <a:prstClr val="white"/>
                </a:solidFill>
                <a:latin typeface="Calibri"/>
              </a:rPr>
              <a:t>LinkedIn Community</a:t>
            </a:r>
            <a:endParaRPr lang="en-US" sz="2276" kern="1200" dirty="0">
              <a:solidFill>
                <a:prstClr val="white"/>
              </a:solidFill>
              <a:latin typeface="Calibri" panose="020F0502020204030204" pitchFamily="34" charset="0"/>
              <a:cs typeface="Calibri" panose="020F0502020204030204" pitchFamily="34" charset="0"/>
            </a:endParaRPr>
          </a:p>
          <a:p>
            <a:pPr marL="541868" indent="-541868" algn="l" defTabSz="866988" rtl="0" fontAlgn="base">
              <a:spcBef>
                <a:spcPct val="0"/>
              </a:spcBef>
              <a:spcAft>
                <a:spcPct val="0"/>
              </a:spcAft>
              <a:buFont typeface="Wingdings" panose="05000000000000000000" pitchFamily="2" charset="2"/>
              <a:buChar char="ü"/>
              <a:defRPr/>
            </a:pPr>
            <a:endParaRPr lang="en-US" sz="2655" kern="1200" dirty="0">
              <a:solidFill>
                <a:prstClr val="white"/>
              </a:solidFill>
              <a:latin typeface="Calibri" panose="020F0502020204030204" pitchFamily="34" charset="0"/>
              <a:cs typeface="Calibri" panose="020F0502020204030204" pitchFamily="34" charset="0"/>
            </a:endParaRPr>
          </a:p>
          <a:p>
            <a:pPr marL="541868" indent="-541868" algn="l" defTabSz="866988" rtl="0" fontAlgn="base">
              <a:spcBef>
                <a:spcPct val="0"/>
              </a:spcBef>
              <a:spcAft>
                <a:spcPct val="0"/>
              </a:spcAft>
              <a:buFont typeface="Wingdings" panose="05000000000000000000" pitchFamily="2" charset="2"/>
              <a:buChar char="ü"/>
              <a:defRPr/>
            </a:pPr>
            <a:endParaRPr lang="en-US" sz="3413" kern="1200" dirty="0">
              <a:solidFill>
                <a:prstClr val="white"/>
              </a:solidFill>
              <a:latin typeface="Calibri"/>
            </a:endParaRPr>
          </a:p>
        </p:txBody>
      </p:sp>
      <p:sp>
        <p:nvSpPr>
          <p:cNvPr id="17" name="Rectangle 16">
            <a:extLst>
              <a:ext uri="{FF2B5EF4-FFF2-40B4-BE49-F238E27FC236}">
                <a16:creationId xmlns:a16="http://schemas.microsoft.com/office/drawing/2014/main" id="{D637D2AC-0E91-C516-F46F-C93AD66FED5B}"/>
              </a:ext>
            </a:extLst>
          </p:cNvPr>
          <p:cNvSpPr/>
          <p:nvPr/>
        </p:nvSpPr>
        <p:spPr>
          <a:xfrm>
            <a:off x="7814731" y="5358912"/>
            <a:ext cx="2503614" cy="619638"/>
          </a:xfrm>
          <a:prstGeom prst="rect">
            <a:avLst/>
          </a:prstGeom>
          <a:solidFill>
            <a:srgbClr val="FFFF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defTabSz="866988" rtl="0" fontAlgn="base">
              <a:spcBef>
                <a:spcPct val="0"/>
              </a:spcBef>
              <a:spcAft>
                <a:spcPct val="0"/>
              </a:spcAft>
              <a:defRPr/>
            </a:pPr>
            <a:r>
              <a:rPr lang="en-US" sz="3413" kern="1200" dirty="0">
                <a:solidFill>
                  <a:sysClr val="windowText" lastClr="000000"/>
                </a:solidFill>
                <a:latin typeface="Calibri"/>
              </a:rPr>
              <a:t>ONGOING</a:t>
            </a:r>
          </a:p>
        </p:txBody>
      </p:sp>
      <p:sp>
        <p:nvSpPr>
          <p:cNvPr id="18" name="TextBox 17">
            <a:extLst>
              <a:ext uri="{FF2B5EF4-FFF2-40B4-BE49-F238E27FC236}">
                <a16:creationId xmlns:a16="http://schemas.microsoft.com/office/drawing/2014/main" id="{12D3031F-5C22-F1D7-A7FF-F3B53F8107B5}"/>
              </a:ext>
            </a:extLst>
          </p:cNvPr>
          <p:cNvSpPr txBox="1"/>
          <p:nvPr/>
        </p:nvSpPr>
        <p:spPr>
          <a:xfrm>
            <a:off x="6937476" y="6125769"/>
            <a:ext cx="4296949" cy="2543902"/>
          </a:xfrm>
          <a:prstGeom prst="rect">
            <a:avLst/>
          </a:prstGeom>
          <a:solidFill>
            <a:srgbClr val="FFFF66"/>
          </a:solidFill>
          <a:ln>
            <a:noFill/>
          </a:ln>
        </p:spPr>
        <p:txBody>
          <a:bodyPr wrap="square" rtlCol="0">
            <a:spAutoFit/>
          </a:bodyPr>
          <a:lstStyle/>
          <a:p>
            <a:pPr marL="541868" indent="-541868" algn="l" defTabSz="866988" rtl="0" fontAlgn="base">
              <a:spcBef>
                <a:spcPct val="0"/>
              </a:spcBef>
              <a:spcAft>
                <a:spcPct val="0"/>
              </a:spcAft>
              <a:buFont typeface="Wingdings" pitchFamily="2" charset="2"/>
              <a:buChar char="ü"/>
              <a:defRPr/>
            </a:pPr>
            <a:r>
              <a:rPr lang="en-US" sz="2276" kern="1200" dirty="0">
                <a:solidFill>
                  <a:sysClr val="windowText" lastClr="000000"/>
                </a:solidFill>
                <a:latin typeface="Calibri" panose="020F0502020204030204" pitchFamily="34" charset="0"/>
                <a:ea typeface="+mn-ea"/>
                <a:cs typeface="Calibri" panose="020F0502020204030204" pitchFamily="34" charset="0"/>
              </a:rPr>
              <a:t>Develop regional events</a:t>
            </a:r>
          </a:p>
          <a:p>
            <a:pPr marL="541868" indent="-541868" algn="l" defTabSz="866988" rtl="0" fontAlgn="base">
              <a:spcBef>
                <a:spcPct val="0"/>
              </a:spcBef>
              <a:spcAft>
                <a:spcPct val="0"/>
              </a:spcAft>
              <a:buFont typeface="Wingdings" pitchFamily="2" charset="2"/>
              <a:buChar char="ü"/>
              <a:defRPr/>
            </a:pPr>
            <a:r>
              <a:rPr lang="en-US" sz="2276" kern="1200" dirty="0">
                <a:solidFill>
                  <a:sysClr val="windowText" lastClr="000000"/>
                </a:solidFill>
                <a:latin typeface="Calibri" panose="020F0502020204030204" pitchFamily="34" charset="0"/>
                <a:ea typeface="+mn-ea"/>
                <a:cs typeface="Calibri" panose="020F0502020204030204" pitchFamily="34" charset="0"/>
              </a:rPr>
              <a:t>Website refresh</a:t>
            </a:r>
          </a:p>
          <a:p>
            <a:pPr marL="541868" indent="-541868" algn="l" defTabSz="866988" rtl="0" fontAlgn="base">
              <a:spcBef>
                <a:spcPct val="0"/>
              </a:spcBef>
              <a:spcAft>
                <a:spcPct val="0"/>
              </a:spcAft>
              <a:buFont typeface="Wingdings" pitchFamily="2" charset="2"/>
              <a:buChar char="ü"/>
              <a:defRPr/>
            </a:pPr>
            <a:r>
              <a:rPr lang="en-US" sz="2276" kern="1200" dirty="0" err="1">
                <a:solidFill>
                  <a:sysClr val="windowText" lastClr="000000"/>
                </a:solidFill>
                <a:latin typeface="Calibri" panose="020F0502020204030204" pitchFamily="34" charset="0"/>
                <a:ea typeface="+mn-ea"/>
                <a:cs typeface="Calibri" panose="020F0502020204030204" pitchFamily="34" charset="0"/>
              </a:rPr>
              <a:t>MyICAR</a:t>
            </a:r>
            <a:endParaRPr lang="en-US" sz="2276" kern="1200" dirty="0">
              <a:solidFill>
                <a:sysClr val="windowText" lastClr="000000"/>
              </a:solidFill>
              <a:latin typeface="Calibri" panose="020F0502020204030204" pitchFamily="34" charset="0"/>
              <a:ea typeface="+mn-ea"/>
              <a:cs typeface="Calibri" panose="020F0502020204030204" pitchFamily="34" charset="0"/>
            </a:endParaRPr>
          </a:p>
          <a:p>
            <a:pPr marL="541868" indent="-541868" algn="l" defTabSz="866988" rtl="0" fontAlgn="base">
              <a:spcBef>
                <a:spcPct val="0"/>
              </a:spcBef>
              <a:spcAft>
                <a:spcPct val="0"/>
              </a:spcAft>
              <a:buFont typeface="Wingdings" pitchFamily="2" charset="2"/>
              <a:buChar char="ü"/>
              <a:defRPr/>
            </a:pPr>
            <a:r>
              <a:rPr lang="en-US" sz="2276" kern="1200" dirty="0">
                <a:solidFill>
                  <a:sysClr val="windowText" lastClr="000000"/>
                </a:solidFill>
                <a:latin typeface="Calibri" panose="020F0502020204030204" pitchFamily="34" charset="0"/>
                <a:ea typeface="+mn-ea"/>
                <a:cs typeface="Calibri" panose="020F0502020204030204" pitchFamily="34" charset="0"/>
              </a:rPr>
              <a:t>Wiki </a:t>
            </a:r>
          </a:p>
          <a:p>
            <a:pPr marL="541868" indent="-541868" algn="l" defTabSz="866988" rtl="0" fontAlgn="base">
              <a:spcBef>
                <a:spcPct val="0"/>
              </a:spcBef>
              <a:spcAft>
                <a:spcPct val="0"/>
              </a:spcAft>
              <a:buFont typeface="Wingdings" pitchFamily="2" charset="2"/>
              <a:buChar char="ü"/>
              <a:defRPr/>
            </a:pPr>
            <a:r>
              <a:rPr lang="en-US" sz="2276" kern="1200" dirty="0">
                <a:solidFill>
                  <a:sysClr val="windowText" lastClr="000000"/>
                </a:solidFill>
                <a:latin typeface="Calibri" panose="020F0502020204030204" pitchFamily="34" charset="0"/>
                <a:ea typeface="+mn-ea"/>
                <a:cs typeface="Calibri" panose="020F0502020204030204" pitchFamily="34" charset="0"/>
              </a:rPr>
              <a:t>BWYPEX revamp</a:t>
            </a:r>
          </a:p>
          <a:p>
            <a:pPr marL="541868" indent="-541868" algn="l" defTabSz="866988" rtl="0" fontAlgn="base">
              <a:spcBef>
                <a:spcPct val="0"/>
              </a:spcBef>
              <a:spcAft>
                <a:spcPct val="0"/>
              </a:spcAft>
              <a:buFont typeface="Wingdings" pitchFamily="2" charset="2"/>
              <a:buChar char="ü"/>
              <a:defRPr/>
            </a:pPr>
            <a:r>
              <a:rPr lang="en-US" sz="2276" kern="1200" dirty="0">
                <a:solidFill>
                  <a:sysClr val="windowText" lastClr="000000"/>
                </a:solidFill>
                <a:latin typeface="Calibri" panose="020F0502020204030204" pitchFamily="34" charset="0"/>
                <a:ea typeface="+mn-ea"/>
                <a:cs typeface="Calibri" panose="020F0502020204030204" pitchFamily="34" charset="0"/>
              </a:rPr>
              <a:t>PT on Bull Semen</a:t>
            </a:r>
          </a:p>
          <a:p>
            <a:pPr marL="541868" indent="-541868" algn="l" defTabSz="866988" rtl="0" fontAlgn="base">
              <a:spcBef>
                <a:spcPct val="0"/>
              </a:spcBef>
              <a:spcAft>
                <a:spcPct val="0"/>
              </a:spcAft>
              <a:buFont typeface="Wingdings" pitchFamily="2" charset="2"/>
              <a:buChar char="ü"/>
              <a:defRPr/>
            </a:pPr>
            <a:r>
              <a:rPr lang="en-US" sz="2276" kern="1200" dirty="0">
                <a:solidFill>
                  <a:sysClr val="windowText" lastClr="000000"/>
                </a:solidFill>
                <a:latin typeface="Calibri" panose="020F0502020204030204" pitchFamily="34" charset="0"/>
                <a:ea typeface="+mn-ea"/>
                <a:cs typeface="Calibri" panose="020F0502020204030204" pitchFamily="34" charset="0"/>
              </a:rPr>
              <a:t>ISO Certification</a:t>
            </a:r>
          </a:p>
        </p:txBody>
      </p:sp>
      <p:sp>
        <p:nvSpPr>
          <p:cNvPr id="19" name="Rectangle 18">
            <a:extLst>
              <a:ext uri="{FF2B5EF4-FFF2-40B4-BE49-F238E27FC236}">
                <a16:creationId xmlns:a16="http://schemas.microsoft.com/office/drawing/2014/main" id="{537EE43B-4262-5589-D529-6294F1622CBA}"/>
              </a:ext>
            </a:extLst>
          </p:cNvPr>
          <p:cNvSpPr/>
          <p:nvPr/>
        </p:nvSpPr>
        <p:spPr>
          <a:xfrm>
            <a:off x="12572730" y="5358912"/>
            <a:ext cx="2503614" cy="619638"/>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defTabSz="866988" rtl="0" fontAlgn="base">
              <a:spcBef>
                <a:spcPct val="0"/>
              </a:spcBef>
              <a:spcAft>
                <a:spcPct val="0"/>
              </a:spcAft>
              <a:defRPr/>
            </a:pPr>
            <a:r>
              <a:rPr lang="en-US" sz="3413" kern="1200" dirty="0">
                <a:solidFill>
                  <a:prstClr val="white"/>
                </a:solidFill>
                <a:latin typeface="Calibri"/>
              </a:rPr>
              <a:t>PLANNED</a:t>
            </a:r>
          </a:p>
        </p:txBody>
      </p:sp>
      <p:sp>
        <p:nvSpPr>
          <p:cNvPr id="20" name="TextBox 19">
            <a:extLst>
              <a:ext uri="{FF2B5EF4-FFF2-40B4-BE49-F238E27FC236}">
                <a16:creationId xmlns:a16="http://schemas.microsoft.com/office/drawing/2014/main" id="{DD309960-B8E9-B28F-48D9-CA335619F534}"/>
              </a:ext>
            </a:extLst>
          </p:cNvPr>
          <p:cNvSpPr txBox="1"/>
          <p:nvPr/>
        </p:nvSpPr>
        <p:spPr>
          <a:xfrm>
            <a:off x="11856358" y="6125770"/>
            <a:ext cx="4630414" cy="1726627"/>
          </a:xfrm>
          <a:prstGeom prst="rect">
            <a:avLst/>
          </a:prstGeom>
          <a:solidFill>
            <a:srgbClr val="FF6600"/>
          </a:solidFill>
          <a:ln>
            <a:noFill/>
          </a:ln>
        </p:spPr>
        <p:txBody>
          <a:bodyPr wrap="square" rtlCol="0">
            <a:spAutoFit/>
          </a:bodyPr>
          <a:lstStyle/>
          <a:p>
            <a:pPr marL="541868" indent="-541868" algn="l" defTabSz="866988" rtl="0" fontAlgn="base">
              <a:spcBef>
                <a:spcPct val="0"/>
              </a:spcBef>
              <a:spcAft>
                <a:spcPct val="0"/>
              </a:spcAft>
              <a:buFont typeface="Wingdings" pitchFamily="2" charset="2"/>
              <a:buChar char="ü"/>
              <a:defRPr/>
            </a:pPr>
            <a:r>
              <a:rPr lang="en-US" sz="2655" kern="1200" dirty="0">
                <a:solidFill>
                  <a:prstClr val="white"/>
                </a:solidFill>
                <a:latin typeface="Calibri" panose="020F0502020204030204" pitchFamily="34" charset="0"/>
                <a:ea typeface="+mn-ea"/>
                <a:cs typeface="Calibri" panose="020F0502020204030204" pitchFamily="34" charset="0"/>
              </a:rPr>
              <a:t>Implement regional events</a:t>
            </a:r>
          </a:p>
          <a:p>
            <a:pPr marL="541868" indent="-541868" algn="l" defTabSz="866988" rtl="0" fontAlgn="base">
              <a:spcBef>
                <a:spcPct val="0"/>
              </a:spcBef>
              <a:spcAft>
                <a:spcPct val="0"/>
              </a:spcAft>
              <a:buFont typeface="Wingdings" pitchFamily="2" charset="2"/>
              <a:buChar char="ü"/>
              <a:defRPr/>
            </a:pPr>
            <a:r>
              <a:rPr lang="en-US" sz="2655" kern="1200" dirty="0">
                <a:solidFill>
                  <a:prstClr val="white"/>
                </a:solidFill>
                <a:latin typeface="Calibri" panose="020F0502020204030204" pitchFamily="34" charset="0"/>
                <a:ea typeface="+mn-ea"/>
                <a:cs typeface="Calibri" panose="020F0502020204030204" pitchFamily="34" charset="0"/>
              </a:rPr>
              <a:t>Be part of strategic projects</a:t>
            </a:r>
          </a:p>
          <a:p>
            <a:pPr marL="541868" indent="-541868" algn="l" defTabSz="866988" rtl="0" fontAlgn="base">
              <a:spcBef>
                <a:spcPct val="0"/>
              </a:spcBef>
              <a:spcAft>
                <a:spcPct val="0"/>
              </a:spcAft>
              <a:buFont typeface="Wingdings" pitchFamily="2" charset="2"/>
              <a:buChar char="ü"/>
              <a:defRPr/>
            </a:pPr>
            <a:r>
              <a:rPr lang="en-US" sz="2655" kern="1200" dirty="0">
                <a:solidFill>
                  <a:prstClr val="white"/>
                </a:solidFill>
                <a:latin typeface="Calibri" panose="020F0502020204030204" pitchFamily="34" charset="0"/>
                <a:ea typeface="+mn-ea"/>
                <a:cs typeface="Calibri" panose="020F0502020204030204" pitchFamily="34" charset="0"/>
              </a:rPr>
              <a:t>ICAR Representative: win/win concept</a:t>
            </a:r>
          </a:p>
        </p:txBody>
      </p:sp>
      <p:cxnSp>
        <p:nvCxnSpPr>
          <p:cNvPr id="8" name="Straight Connector 7">
            <a:extLst>
              <a:ext uri="{FF2B5EF4-FFF2-40B4-BE49-F238E27FC236}">
                <a16:creationId xmlns:a16="http://schemas.microsoft.com/office/drawing/2014/main" id="{810425B1-57BA-C6EB-CC6E-326CE229F482}"/>
              </a:ext>
            </a:extLst>
          </p:cNvPr>
          <p:cNvCxnSpPr/>
          <p:nvPr/>
        </p:nvCxnSpPr>
        <p:spPr>
          <a:xfrm>
            <a:off x="273889" y="4216411"/>
            <a:ext cx="16792485" cy="0"/>
          </a:xfrm>
          <a:prstGeom prst="line">
            <a:avLst/>
          </a:prstGeom>
          <a:ln w="6350">
            <a:solidFill>
              <a:schemeClr val="bg2"/>
            </a:solidFill>
            <a:prstDash val="dash"/>
          </a:ln>
        </p:spPr>
        <p:style>
          <a:lnRef idx="2">
            <a:schemeClr val="dk1"/>
          </a:lnRef>
          <a:fillRef idx="0">
            <a:schemeClr val="dk1"/>
          </a:fillRef>
          <a:effectRef idx="1">
            <a:schemeClr val="dk1"/>
          </a:effectRef>
          <a:fontRef idx="minor">
            <a:schemeClr val="tx1"/>
          </a:fontRef>
        </p:style>
      </p:cxnSp>
      <p:sp>
        <p:nvSpPr>
          <p:cNvPr id="7" name="TextBox 6">
            <a:extLst>
              <a:ext uri="{FF2B5EF4-FFF2-40B4-BE49-F238E27FC236}">
                <a16:creationId xmlns:a16="http://schemas.microsoft.com/office/drawing/2014/main" id="{9B1D1C2A-E5DD-2289-B52E-DAA709A706D2}"/>
              </a:ext>
            </a:extLst>
          </p:cNvPr>
          <p:cNvSpPr txBox="1"/>
          <p:nvPr/>
        </p:nvSpPr>
        <p:spPr>
          <a:xfrm>
            <a:off x="67649" y="-160341"/>
            <a:ext cx="2574734" cy="617541"/>
          </a:xfrm>
          <a:prstGeom prst="rect">
            <a:avLst/>
          </a:prstGeom>
          <a:solidFill>
            <a:schemeClr val="tx1"/>
          </a:solidFill>
        </p:spPr>
        <p:txBody>
          <a:bodyPr wrap="square" rtlCol="0">
            <a:spAutoFit/>
          </a:bodyPr>
          <a:lstStyle/>
          <a:p>
            <a:pPr algn="l" defTabSz="866988" rtl="0" fontAlgn="base">
              <a:spcBef>
                <a:spcPct val="0"/>
              </a:spcBef>
              <a:spcAft>
                <a:spcPct val="0"/>
              </a:spcAft>
              <a:defRPr/>
            </a:pPr>
            <a:endParaRPr lang="en-US" sz="3413" kern="1200" dirty="0">
              <a:solidFill>
                <a:prstClr val="white"/>
              </a:solidFill>
              <a:latin typeface="Arial" charset="0"/>
              <a:ea typeface="+mn-ea"/>
              <a:cs typeface="Arial" charset="0"/>
            </a:endParaRPr>
          </a:p>
        </p:txBody>
      </p:sp>
    </p:spTree>
    <p:extLst>
      <p:ext uri="{BB962C8B-B14F-4D97-AF65-F5344CB8AC3E}">
        <p14:creationId xmlns:p14="http://schemas.microsoft.com/office/powerpoint/2010/main" val="30214965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349EF2-8302-1FD4-8134-4813EEB33723}"/>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B7C5D82-C3FA-F5F2-9A96-14603EB548B3}"/>
              </a:ext>
            </a:extLst>
          </p:cNvPr>
          <p:cNvPicPr>
            <a:picLocks noChangeAspect="1"/>
          </p:cNvPicPr>
          <p:nvPr/>
        </p:nvPicPr>
        <p:blipFill>
          <a:blip r:embed="rId3"/>
          <a:stretch>
            <a:fillRect/>
          </a:stretch>
        </p:blipFill>
        <p:spPr>
          <a:xfrm>
            <a:off x="2790462" y="1130685"/>
            <a:ext cx="13139304" cy="8484832"/>
          </a:xfrm>
          <a:prstGeom prst="rect">
            <a:avLst/>
          </a:prstGeom>
        </p:spPr>
      </p:pic>
      <p:sp>
        <p:nvSpPr>
          <p:cNvPr id="6" name="TextBox 5">
            <a:extLst>
              <a:ext uri="{FF2B5EF4-FFF2-40B4-BE49-F238E27FC236}">
                <a16:creationId xmlns:a16="http://schemas.microsoft.com/office/drawing/2014/main" id="{0ED43E58-801B-7468-124B-CF4896779872}"/>
              </a:ext>
            </a:extLst>
          </p:cNvPr>
          <p:cNvSpPr txBox="1"/>
          <p:nvPr/>
        </p:nvSpPr>
        <p:spPr>
          <a:xfrm>
            <a:off x="3527056" y="1261184"/>
            <a:ext cx="11666115" cy="617541"/>
          </a:xfrm>
          <a:prstGeom prst="rect">
            <a:avLst/>
          </a:prstGeom>
          <a:solidFill>
            <a:schemeClr val="tx1"/>
          </a:solidFill>
        </p:spPr>
        <p:txBody>
          <a:bodyPr wrap="square" rtlCol="0">
            <a:spAutoFit/>
          </a:bodyPr>
          <a:lstStyle/>
          <a:p>
            <a:pPr algn="l" defTabSz="866988" rtl="0" fontAlgn="base">
              <a:spcBef>
                <a:spcPct val="0"/>
              </a:spcBef>
              <a:spcAft>
                <a:spcPct val="0"/>
              </a:spcAft>
            </a:pPr>
            <a:endParaRPr lang="en-US" sz="3413" kern="1200" dirty="0">
              <a:solidFill>
                <a:prstClr val="white"/>
              </a:solidFill>
              <a:latin typeface="Arial" panose="020B0604020202020204" pitchFamily="34" charset="0"/>
              <a:ea typeface="+mn-ea"/>
              <a:cs typeface="Arial" panose="020B0604020202020204" pitchFamily="34" charset="0"/>
            </a:endParaRPr>
          </a:p>
        </p:txBody>
      </p:sp>
      <p:sp>
        <p:nvSpPr>
          <p:cNvPr id="2" name="TextBox 1">
            <a:extLst>
              <a:ext uri="{FF2B5EF4-FFF2-40B4-BE49-F238E27FC236}">
                <a16:creationId xmlns:a16="http://schemas.microsoft.com/office/drawing/2014/main" id="{39EF087E-5296-997E-0740-7E43AE06E41E}"/>
              </a:ext>
            </a:extLst>
          </p:cNvPr>
          <p:cNvSpPr txBox="1"/>
          <p:nvPr/>
        </p:nvSpPr>
        <p:spPr>
          <a:xfrm>
            <a:off x="13583055" y="8804732"/>
            <a:ext cx="2292698" cy="617541"/>
          </a:xfrm>
          <a:prstGeom prst="rect">
            <a:avLst/>
          </a:prstGeom>
          <a:solidFill>
            <a:schemeClr val="tx1"/>
          </a:solidFill>
        </p:spPr>
        <p:txBody>
          <a:bodyPr wrap="square" rtlCol="0">
            <a:spAutoFit/>
          </a:bodyPr>
          <a:lstStyle/>
          <a:p>
            <a:pPr algn="l" defTabSz="866988" rtl="0" fontAlgn="base">
              <a:spcBef>
                <a:spcPct val="0"/>
              </a:spcBef>
              <a:spcAft>
                <a:spcPct val="0"/>
              </a:spcAft>
              <a:defRPr/>
            </a:pPr>
            <a:endParaRPr lang="en-NL" sz="3413" kern="1200">
              <a:solidFill>
                <a:prstClr val="white"/>
              </a:solidFill>
              <a:latin typeface="Arial" panose="020B0604020202020204" pitchFamily="34" charset="0"/>
              <a:ea typeface="+mn-ea"/>
              <a:cs typeface="Arial" panose="020B0604020202020204" pitchFamily="34" charset="0"/>
            </a:endParaRPr>
          </a:p>
        </p:txBody>
      </p:sp>
      <p:pic>
        <p:nvPicPr>
          <p:cNvPr id="1026" name="Picture 2">
            <a:extLst>
              <a:ext uri="{FF2B5EF4-FFF2-40B4-BE49-F238E27FC236}">
                <a16:creationId xmlns:a16="http://schemas.microsoft.com/office/drawing/2014/main" id="{2B704A17-68A0-456C-20ED-AE7B06C6168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42132" y="8585186"/>
            <a:ext cx="3600234" cy="1030330"/>
          </a:xfrm>
          <a:prstGeom prst="rect">
            <a:avLst/>
          </a:prstGeom>
          <a:noFill/>
          <a:extLst>
            <a:ext uri="{909E8E84-426E-40DD-AFC4-6F175D3DCCD1}">
              <a14:hiddenFill xmlns:a14="http://schemas.microsoft.com/office/drawing/2010/main">
                <a:solidFill>
                  <a:srgbClr val="FFFFFF"/>
                </a:solidFill>
              </a14:hiddenFill>
            </a:ext>
          </a:extLst>
        </p:spPr>
      </p:pic>
      <p:sp>
        <p:nvSpPr>
          <p:cNvPr id="10" name="Titel 3">
            <a:extLst>
              <a:ext uri="{FF2B5EF4-FFF2-40B4-BE49-F238E27FC236}">
                <a16:creationId xmlns:a16="http://schemas.microsoft.com/office/drawing/2014/main" id="{5523390E-4850-2B53-11D7-9A5DAF974896}"/>
              </a:ext>
            </a:extLst>
          </p:cNvPr>
          <p:cNvSpPr txBox="1">
            <a:spLocks/>
          </p:cNvSpPr>
          <p:nvPr/>
        </p:nvSpPr>
        <p:spPr bwMode="auto">
          <a:xfrm>
            <a:off x="415521" y="673075"/>
            <a:ext cx="16714938" cy="83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noAutofit/>
          </a:bodyPr>
          <a:lstStyle>
            <a:lvl1pPr algn="l" defTabSz="457200" rtl="0" eaLnBrk="0" fontAlgn="base" hangingPunct="0">
              <a:spcBef>
                <a:spcPct val="0"/>
              </a:spcBef>
              <a:spcAft>
                <a:spcPct val="0"/>
              </a:spcAft>
              <a:defRPr sz="3200" kern="1200">
                <a:solidFill>
                  <a:schemeClr val="accent2"/>
                </a:solidFill>
                <a:latin typeface="+mj-lt"/>
                <a:ea typeface="+mj-ea"/>
                <a:cs typeface="+mj-cs"/>
              </a:defRPr>
            </a:lvl1pPr>
            <a:lvl2pPr algn="l" defTabSz="457200" rtl="0" eaLnBrk="0" fontAlgn="base" hangingPunct="0">
              <a:spcBef>
                <a:spcPct val="0"/>
              </a:spcBef>
              <a:spcAft>
                <a:spcPct val="0"/>
              </a:spcAft>
              <a:defRPr sz="3200">
                <a:solidFill>
                  <a:schemeClr val="accent2"/>
                </a:solidFill>
                <a:latin typeface="Calibri" pitchFamily="34" charset="0"/>
              </a:defRPr>
            </a:lvl2pPr>
            <a:lvl3pPr algn="l" defTabSz="457200" rtl="0" eaLnBrk="0" fontAlgn="base" hangingPunct="0">
              <a:spcBef>
                <a:spcPct val="0"/>
              </a:spcBef>
              <a:spcAft>
                <a:spcPct val="0"/>
              </a:spcAft>
              <a:defRPr sz="3200">
                <a:solidFill>
                  <a:schemeClr val="accent2"/>
                </a:solidFill>
                <a:latin typeface="Calibri" pitchFamily="34" charset="0"/>
              </a:defRPr>
            </a:lvl3pPr>
            <a:lvl4pPr algn="l" defTabSz="457200" rtl="0" eaLnBrk="0" fontAlgn="base" hangingPunct="0">
              <a:spcBef>
                <a:spcPct val="0"/>
              </a:spcBef>
              <a:spcAft>
                <a:spcPct val="0"/>
              </a:spcAft>
              <a:defRPr sz="3200">
                <a:solidFill>
                  <a:schemeClr val="accent2"/>
                </a:solidFill>
                <a:latin typeface="Calibri" pitchFamily="34" charset="0"/>
              </a:defRPr>
            </a:lvl4pPr>
            <a:lvl5pPr algn="l" defTabSz="457200" rtl="0" eaLnBrk="0" fontAlgn="base" hangingPunct="0">
              <a:spcBef>
                <a:spcPct val="0"/>
              </a:spcBef>
              <a:spcAft>
                <a:spcPct val="0"/>
              </a:spcAft>
              <a:defRPr sz="3200">
                <a:solidFill>
                  <a:schemeClr val="accent2"/>
                </a:solidFill>
                <a:latin typeface="Calibri" pitchFamily="34" charset="0"/>
              </a:defRPr>
            </a:lvl5pPr>
            <a:lvl6pPr marL="457200" algn="l" defTabSz="457200" rtl="0" fontAlgn="base">
              <a:spcBef>
                <a:spcPct val="0"/>
              </a:spcBef>
              <a:spcAft>
                <a:spcPct val="0"/>
              </a:spcAft>
              <a:defRPr sz="3200">
                <a:solidFill>
                  <a:schemeClr val="accent2"/>
                </a:solidFill>
                <a:latin typeface="Calibri" pitchFamily="34" charset="0"/>
              </a:defRPr>
            </a:lvl6pPr>
            <a:lvl7pPr marL="914400" algn="l" defTabSz="457200" rtl="0" fontAlgn="base">
              <a:spcBef>
                <a:spcPct val="0"/>
              </a:spcBef>
              <a:spcAft>
                <a:spcPct val="0"/>
              </a:spcAft>
              <a:defRPr sz="3200">
                <a:solidFill>
                  <a:schemeClr val="accent2"/>
                </a:solidFill>
                <a:latin typeface="Calibri" pitchFamily="34" charset="0"/>
              </a:defRPr>
            </a:lvl7pPr>
            <a:lvl8pPr marL="1371600" algn="l" defTabSz="457200" rtl="0" fontAlgn="base">
              <a:spcBef>
                <a:spcPct val="0"/>
              </a:spcBef>
              <a:spcAft>
                <a:spcPct val="0"/>
              </a:spcAft>
              <a:defRPr sz="3200">
                <a:solidFill>
                  <a:schemeClr val="accent2"/>
                </a:solidFill>
                <a:latin typeface="Calibri" pitchFamily="34" charset="0"/>
              </a:defRPr>
            </a:lvl8pPr>
            <a:lvl9pPr marL="1828800" algn="l" defTabSz="457200" rtl="0" fontAlgn="base">
              <a:spcBef>
                <a:spcPct val="0"/>
              </a:spcBef>
              <a:spcAft>
                <a:spcPct val="0"/>
              </a:spcAft>
              <a:defRPr sz="3200">
                <a:solidFill>
                  <a:schemeClr val="accent2"/>
                </a:solidFill>
                <a:latin typeface="Calibri" pitchFamily="34" charset="0"/>
              </a:defRPr>
            </a:lvl9pPr>
          </a:lstStyle>
          <a:p>
            <a:pPr defTabSz="866988" eaLnBrk="1" hangingPunct="1">
              <a:defRPr/>
            </a:pPr>
            <a:r>
              <a:rPr lang="nl-NL" altLang="en-US" sz="5310" dirty="0">
                <a:solidFill>
                  <a:srgbClr val="002B55"/>
                </a:solidFill>
                <a:latin typeface="Calibri"/>
              </a:rPr>
              <a:t>ICAR SERVICES 2024</a:t>
            </a:r>
          </a:p>
        </p:txBody>
      </p:sp>
    </p:spTree>
    <p:extLst>
      <p:ext uri="{BB962C8B-B14F-4D97-AF65-F5344CB8AC3E}">
        <p14:creationId xmlns:p14="http://schemas.microsoft.com/office/powerpoint/2010/main" val="17654421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Users\sorlandini\Documents\Documents\ICAR 2016_2017 Milk\ICAR PT\ICAR PT 2016 05.09\ICAR logos_Templates\ICAR_logo-strapline.jpg">
            <a:extLst>
              <a:ext uri="{FF2B5EF4-FFF2-40B4-BE49-F238E27FC236}">
                <a16:creationId xmlns:a16="http://schemas.microsoft.com/office/drawing/2014/main" id="{F63B8D23-7A32-A251-9D61-86C7C284CE0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2132" y="8612671"/>
            <a:ext cx="3413760" cy="975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el 3">
            <a:extLst>
              <a:ext uri="{FF2B5EF4-FFF2-40B4-BE49-F238E27FC236}">
                <a16:creationId xmlns:a16="http://schemas.microsoft.com/office/drawing/2014/main" id="{18398E7D-E48E-9C4E-D716-5F31E3CEE22C}"/>
              </a:ext>
            </a:extLst>
          </p:cNvPr>
          <p:cNvSpPr txBox="1">
            <a:spLocks/>
          </p:cNvSpPr>
          <p:nvPr/>
        </p:nvSpPr>
        <p:spPr bwMode="auto">
          <a:xfrm>
            <a:off x="1181158" y="1015152"/>
            <a:ext cx="14977949" cy="83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normAutofit fontScale="90000" lnSpcReduction="10000"/>
          </a:bodyPr>
          <a:lstStyle>
            <a:lvl1pPr algn="l" defTabSz="457200" rtl="0" eaLnBrk="0" fontAlgn="base" hangingPunct="0">
              <a:spcBef>
                <a:spcPct val="0"/>
              </a:spcBef>
              <a:spcAft>
                <a:spcPct val="0"/>
              </a:spcAft>
              <a:defRPr sz="3200" kern="1200">
                <a:solidFill>
                  <a:schemeClr val="accent2"/>
                </a:solidFill>
                <a:latin typeface="+mj-lt"/>
                <a:ea typeface="+mj-ea"/>
                <a:cs typeface="+mj-cs"/>
              </a:defRPr>
            </a:lvl1pPr>
            <a:lvl2pPr algn="l" defTabSz="457200" rtl="0" eaLnBrk="0" fontAlgn="base" hangingPunct="0">
              <a:spcBef>
                <a:spcPct val="0"/>
              </a:spcBef>
              <a:spcAft>
                <a:spcPct val="0"/>
              </a:spcAft>
              <a:defRPr sz="3200">
                <a:solidFill>
                  <a:schemeClr val="accent2"/>
                </a:solidFill>
                <a:latin typeface="Calibri" pitchFamily="34" charset="0"/>
              </a:defRPr>
            </a:lvl2pPr>
            <a:lvl3pPr algn="l" defTabSz="457200" rtl="0" eaLnBrk="0" fontAlgn="base" hangingPunct="0">
              <a:spcBef>
                <a:spcPct val="0"/>
              </a:spcBef>
              <a:spcAft>
                <a:spcPct val="0"/>
              </a:spcAft>
              <a:defRPr sz="3200">
                <a:solidFill>
                  <a:schemeClr val="accent2"/>
                </a:solidFill>
                <a:latin typeface="Calibri" pitchFamily="34" charset="0"/>
              </a:defRPr>
            </a:lvl3pPr>
            <a:lvl4pPr algn="l" defTabSz="457200" rtl="0" eaLnBrk="0" fontAlgn="base" hangingPunct="0">
              <a:spcBef>
                <a:spcPct val="0"/>
              </a:spcBef>
              <a:spcAft>
                <a:spcPct val="0"/>
              </a:spcAft>
              <a:defRPr sz="3200">
                <a:solidFill>
                  <a:schemeClr val="accent2"/>
                </a:solidFill>
                <a:latin typeface="Calibri" pitchFamily="34" charset="0"/>
              </a:defRPr>
            </a:lvl4pPr>
            <a:lvl5pPr algn="l" defTabSz="457200" rtl="0" eaLnBrk="0" fontAlgn="base" hangingPunct="0">
              <a:spcBef>
                <a:spcPct val="0"/>
              </a:spcBef>
              <a:spcAft>
                <a:spcPct val="0"/>
              </a:spcAft>
              <a:defRPr sz="3200">
                <a:solidFill>
                  <a:schemeClr val="accent2"/>
                </a:solidFill>
                <a:latin typeface="Calibri" pitchFamily="34" charset="0"/>
              </a:defRPr>
            </a:lvl5pPr>
            <a:lvl6pPr marL="457200" algn="l" defTabSz="457200" rtl="0" fontAlgn="base">
              <a:spcBef>
                <a:spcPct val="0"/>
              </a:spcBef>
              <a:spcAft>
                <a:spcPct val="0"/>
              </a:spcAft>
              <a:defRPr sz="3200">
                <a:solidFill>
                  <a:schemeClr val="accent2"/>
                </a:solidFill>
                <a:latin typeface="Calibri" pitchFamily="34" charset="0"/>
              </a:defRPr>
            </a:lvl6pPr>
            <a:lvl7pPr marL="914400" algn="l" defTabSz="457200" rtl="0" fontAlgn="base">
              <a:spcBef>
                <a:spcPct val="0"/>
              </a:spcBef>
              <a:spcAft>
                <a:spcPct val="0"/>
              </a:spcAft>
              <a:defRPr sz="3200">
                <a:solidFill>
                  <a:schemeClr val="accent2"/>
                </a:solidFill>
                <a:latin typeface="Calibri" pitchFamily="34" charset="0"/>
              </a:defRPr>
            </a:lvl7pPr>
            <a:lvl8pPr marL="1371600" algn="l" defTabSz="457200" rtl="0" fontAlgn="base">
              <a:spcBef>
                <a:spcPct val="0"/>
              </a:spcBef>
              <a:spcAft>
                <a:spcPct val="0"/>
              </a:spcAft>
              <a:defRPr sz="3200">
                <a:solidFill>
                  <a:schemeClr val="accent2"/>
                </a:solidFill>
                <a:latin typeface="Calibri" pitchFamily="34" charset="0"/>
              </a:defRPr>
            </a:lvl8pPr>
            <a:lvl9pPr marL="1828800" algn="l" defTabSz="457200" rtl="0" fontAlgn="base">
              <a:spcBef>
                <a:spcPct val="0"/>
              </a:spcBef>
              <a:spcAft>
                <a:spcPct val="0"/>
              </a:spcAft>
              <a:defRPr sz="3200">
                <a:solidFill>
                  <a:schemeClr val="accent2"/>
                </a:solidFill>
                <a:latin typeface="Calibri" pitchFamily="34" charset="0"/>
              </a:defRPr>
            </a:lvl9pPr>
          </a:lstStyle>
          <a:p>
            <a:pPr defTabSz="866988" eaLnBrk="1" hangingPunct="1">
              <a:defRPr/>
            </a:pPr>
            <a:r>
              <a:rPr lang="en-US" sz="6068" cap="all" dirty="0">
                <a:solidFill>
                  <a:srgbClr val="002060"/>
                </a:solidFill>
                <a:latin typeface="Calibri"/>
              </a:rPr>
              <a:t>WC/SC PROJECTS</a:t>
            </a:r>
          </a:p>
        </p:txBody>
      </p:sp>
      <p:sp>
        <p:nvSpPr>
          <p:cNvPr id="9" name="TextBox 8">
            <a:extLst>
              <a:ext uri="{FF2B5EF4-FFF2-40B4-BE49-F238E27FC236}">
                <a16:creationId xmlns:a16="http://schemas.microsoft.com/office/drawing/2014/main" id="{44C7EC5B-B088-6365-FED1-C63FFFE87A38}"/>
              </a:ext>
            </a:extLst>
          </p:cNvPr>
          <p:cNvSpPr txBox="1"/>
          <p:nvPr/>
        </p:nvSpPr>
        <p:spPr>
          <a:xfrm>
            <a:off x="1139752" y="2252800"/>
            <a:ext cx="15247764" cy="5525872"/>
          </a:xfrm>
          <a:prstGeom prst="rect">
            <a:avLst/>
          </a:prstGeom>
          <a:solidFill>
            <a:srgbClr val="002060"/>
          </a:solidFill>
        </p:spPr>
        <p:txBody>
          <a:bodyPr wrap="square">
            <a:spAutoFit/>
          </a:bodyPr>
          <a:lstStyle/>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Calibri Light" panose="020F0302020204030204" pitchFamily="34" charset="0"/>
                <a:cs typeface="Calibri" panose="020F0502020204030204" pitchFamily="34" charset="0"/>
              </a:rPr>
              <a:t>New ICAR service Proficiency Testing for bovine semen quality assessment</a:t>
            </a:r>
          </a:p>
          <a:p>
            <a:pPr marL="650241" lvl="1" indent="-650241" algn="l" defTabSz="866988" rtl="0" fontAlgn="base">
              <a:lnSpc>
                <a:spcPct val="150000"/>
              </a:lnSpc>
              <a:buFont typeface="+mj-lt"/>
              <a:buAutoNum type="arabicPeriod"/>
            </a:pPr>
            <a:r>
              <a:rPr lang="en-US" sz="3413" kern="1200" dirty="0">
                <a:solidFill>
                  <a:prstClr val="black">
                    <a:lumMod val="65000"/>
                    <a:lumOff val="35000"/>
                  </a:prstClr>
                </a:solidFill>
                <a:latin typeface="Calibri" panose="020F0502020204030204" pitchFamily="34" charset="0"/>
                <a:ea typeface="+mn-ea"/>
                <a:cs typeface="Calibri" panose="020F0502020204030204" pitchFamily="34" charset="0"/>
              </a:rPr>
              <a:t>DNA parentage discovery</a:t>
            </a:r>
          </a:p>
          <a:p>
            <a:pPr marL="650241" lvl="1" indent="-650241" algn="l" defTabSz="866988" rtl="0" fontAlgn="base">
              <a:lnSpc>
                <a:spcPct val="150000"/>
              </a:lnSpc>
              <a:buFont typeface="+mj-lt"/>
              <a:buAutoNum type="arabicPeriod"/>
            </a:pPr>
            <a:r>
              <a:rPr lang="en-US" sz="3413" kern="1200" dirty="0">
                <a:solidFill>
                  <a:prstClr val="black">
                    <a:lumMod val="65000"/>
                    <a:lumOff val="35000"/>
                  </a:prstClr>
                </a:solidFill>
                <a:latin typeface="Calibri" panose="020F0502020204030204" pitchFamily="34" charset="0"/>
                <a:ea typeface="+mn-ea"/>
                <a:cs typeface="Calibri" panose="020F0502020204030204" pitchFamily="34" charset="0"/>
              </a:rPr>
              <a:t>Standardization of AMS traits</a:t>
            </a:r>
          </a:p>
          <a:p>
            <a:pPr marL="650241" lvl="1" indent="-650241" algn="l" defTabSz="866988" rtl="0" fontAlgn="base">
              <a:lnSpc>
                <a:spcPct val="150000"/>
              </a:lnSpc>
              <a:buFont typeface="+mj-lt"/>
              <a:buAutoNum type="arabicPeriod"/>
            </a:pPr>
            <a:r>
              <a:rPr lang="en-GB" sz="3413" kern="1200" dirty="0">
                <a:solidFill>
                  <a:prstClr val="black">
                    <a:lumMod val="65000"/>
                    <a:lumOff val="35000"/>
                  </a:prstClr>
                </a:solidFill>
                <a:latin typeface="Calibri" panose="020F0502020204030204" pitchFamily="34" charset="0"/>
                <a:ea typeface="+mn-ea"/>
                <a:cs typeface="Calibri" panose="020F0502020204030204" pitchFamily="34" charset="0"/>
              </a:rPr>
              <a:t>Rewrite Section 12/13 (Milk analysers) </a:t>
            </a:r>
          </a:p>
          <a:p>
            <a:pPr marL="650241" lvl="1" indent="-650241" algn="l" defTabSz="866988" rtl="0" fontAlgn="base">
              <a:lnSpc>
                <a:spcPct val="150000"/>
              </a:lnSpc>
              <a:buFont typeface="+mj-lt"/>
              <a:buAutoNum type="arabicPeriod"/>
            </a:pPr>
            <a:r>
              <a:rPr lang="en-US" sz="3413" kern="1200" dirty="0">
                <a:solidFill>
                  <a:prstClr val="black">
                    <a:lumMod val="65000"/>
                    <a:lumOff val="35000"/>
                  </a:prstClr>
                </a:solidFill>
                <a:latin typeface="Calibri" panose="020F0502020204030204" pitchFamily="34" charset="0"/>
                <a:ea typeface="+mn-ea"/>
                <a:cs typeface="Calibri" panose="020F0502020204030204" pitchFamily="34" charset="0"/>
              </a:rPr>
              <a:t>ICAR Device reference ID project</a:t>
            </a:r>
            <a:endParaRPr lang="en-GB" sz="3413" kern="1200" dirty="0">
              <a:solidFill>
                <a:prstClr val="black">
                  <a:lumMod val="65000"/>
                  <a:lumOff val="35000"/>
                </a:prstClr>
              </a:solidFill>
              <a:latin typeface="Calibri" panose="020F0502020204030204" pitchFamily="34" charset="0"/>
              <a:ea typeface="+mn-ea"/>
              <a:cs typeface="Calibri" panose="020F0502020204030204" pitchFamily="34" charset="0"/>
            </a:endParaRPr>
          </a:p>
          <a:p>
            <a:pPr marL="650241" lvl="1" indent="-650241" algn="l" defTabSz="866988" rtl="0" fontAlgn="base">
              <a:lnSpc>
                <a:spcPct val="150000"/>
              </a:lnSpc>
              <a:buFont typeface="+mj-lt"/>
              <a:buAutoNum type="arabicPeriod"/>
            </a:pPr>
            <a:r>
              <a:rPr lang="en-GB" sz="3413" kern="1200" dirty="0">
                <a:solidFill>
                  <a:prstClr val="black">
                    <a:lumMod val="65000"/>
                    <a:lumOff val="35000"/>
                  </a:prstClr>
                </a:solidFill>
                <a:latin typeface="Calibri" panose="020F0502020204030204" pitchFamily="34" charset="0"/>
                <a:ea typeface="+mn-ea"/>
                <a:cs typeface="Calibri" panose="020F0502020204030204" pitchFamily="34" charset="0"/>
              </a:rPr>
              <a:t>WIKI project</a:t>
            </a:r>
          </a:p>
          <a:p>
            <a:pPr marL="650241" lvl="1" indent="-650241" algn="l" defTabSz="866988" rtl="0" fontAlgn="base">
              <a:lnSpc>
                <a:spcPct val="150000"/>
              </a:lnSpc>
              <a:buFont typeface="+mj-lt"/>
              <a:buAutoNum type="arabicPeriod"/>
            </a:pPr>
            <a:r>
              <a:rPr lang="en-GB" sz="3413" kern="1200" dirty="0">
                <a:solidFill>
                  <a:prstClr val="black">
                    <a:lumMod val="65000"/>
                    <a:lumOff val="35000"/>
                  </a:prstClr>
                </a:solidFill>
                <a:latin typeface="Calibri" panose="020F0502020204030204" pitchFamily="34" charset="0"/>
                <a:ea typeface="+mn-ea"/>
                <a:cs typeface="Calibri" panose="020F0502020204030204" pitchFamily="34" charset="0"/>
              </a:rPr>
              <a:t>Global Methane Hub</a:t>
            </a:r>
            <a:endParaRPr lang="en-US" sz="3413" kern="1200" dirty="0">
              <a:solidFill>
                <a:prstClr val="black">
                  <a:lumMod val="65000"/>
                  <a:lumOff val="35000"/>
                </a:prstClr>
              </a:solidFill>
              <a:latin typeface="Calibri" panose="020F0502020204030204" pitchFamily="34" charset="0"/>
              <a:ea typeface="Calibri Light" panose="020F03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5EEE0F04-157C-907B-FD62-6251B3A26327}"/>
              </a:ext>
            </a:extLst>
          </p:cNvPr>
          <p:cNvSpPr txBox="1"/>
          <p:nvPr/>
        </p:nvSpPr>
        <p:spPr>
          <a:xfrm>
            <a:off x="14008896" y="8751148"/>
            <a:ext cx="2682745" cy="617541"/>
          </a:xfrm>
          <a:prstGeom prst="rect">
            <a:avLst/>
          </a:prstGeom>
          <a:solidFill>
            <a:schemeClr val="tx1"/>
          </a:solidFill>
        </p:spPr>
        <p:txBody>
          <a:bodyPr wrap="square" rtlCol="0">
            <a:spAutoFit/>
          </a:bodyPr>
          <a:lstStyle/>
          <a:p>
            <a:pPr algn="l" defTabSz="866988" rtl="0" fontAlgn="base">
              <a:spcBef>
                <a:spcPct val="0"/>
              </a:spcBef>
              <a:spcAft>
                <a:spcPct val="0"/>
              </a:spcAft>
            </a:pPr>
            <a:endParaRPr lang="en-US" sz="3413" kern="1200" dirty="0">
              <a:solidFill>
                <a:prstClr val="white"/>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042031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7EC9FA-C45F-8A60-2EB5-F92D35B1DB77}"/>
              </a:ext>
            </a:extLst>
          </p:cNvPr>
          <p:cNvSpPr>
            <a:spLocks noGrp="1"/>
          </p:cNvSpPr>
          <p:nvPr>
            <p:ph type="title"/>
          </p:nvPr>
        </p:nvSpPr>
        <p:spPr/>
        <p:txBody>
          <a:bodyPr>
            <a:normAutofit fontScale="90000"/>
          </a:bodyPr>
          <a:lstStyle/>
          <a:p>
            <a:r>
              <a:rPr lang="en-GB" dirty="0">
                <a:solidFill>
                  <a:srgbClr val="002060"/>
                </a:solidFill>
              </a:rPr>
              <a:t>Concept / protocol</a:t>
            </a:r>
          </a:p>
        </p:txBody>
      </p:sp>
      <p:sp>
        <p:nvSpPr>
          <p:cNvPr id="3" name="Tijdelijke aanduiding voor inhoud 2">
            <a:extLst>
              <a:ext uri="{FF2B5EF4-FFF2-40B4-BE49-F238E27FC236}">
                <a16:creationId xmlns:a16="http://schemas.microsoft.com/office/drawing/2014/main" id="{17B46140-6A4D-587A-ADC9-4107A6C468A9}"/>
              </a:ext>
            </a:extLst>
          </p:cNvPr>
          <p:cNvSpPr>
            <a:spLocks noGrp="1"/>
          </p:cNvSpPr>
          <p:nvPr>
            <p:ph idx="1"/>
          </p:nvPr>
        </p:nvSpPr>
        <p:spPr/>
        <p:txBody>
          <a:bodyPr>
            <a:normAutofit/>
          </a:bodyPr>
          <a:lstStyle/>
          <a:p>
            <a:pPr lvl="1">
              <a:lnSpc>
                <a:spcPct val="120000"/>
              </a:lnSpc>
              <a:spcBef>
                <a:spcPts val="0"/>
              </a:spcBef>
            </a:pPr>
            <a:endParaRPr lang="en-GB" sz="5310" dirty="0">
              <a:solidFill>
                <a:srgbClr val="002060"/>
              </a:solidFill>
            </a:endParaRPr>
          </a:p>
          <a:p>
            <a:pPr>
              <a:lnSpc>
                <a:spcPct val="120000"/>
              </a:lnSpc>
              <a:spcBef>
                <a:spcPts val="0"/>
              </a:spcBef>
            </a:pPr>
            <a:r>
              <a:rPr lang="en-GB" sz="3793" dirty="0">
                <a:solidFill>
                  <a:srgbClr val="002060"/>
                </a:solidFill>
              </a:rPr>
              <a:t>Worldwide participation of AI laboratories and CASA-producers</a:t>
            </a:r>
          </a:p>
          <a:p>
            <a:r>
              <a:rPr lang="en-GB" sz="3793" dirty="0">
                <a:solidFill>
                  <a:srgbClr val="002060"/>
                </a:solidFill>
              </a:rPr>
              <a:t>Participants receive straws to analyse via a fixed protocol</a:t>
            </a:r>
          </a:p>
          <a:p>
            <a:r>
              <a:rPr lang="en-GB" sz="3793" dirty="0">
                <a:solidFill>
                  <a:srgbClr val="002060"/>
                </a:solidFill>
              </a:rPr>
              <a:t>Results are analysed independently (by ICAR according ISO 5725 and ISO 13528)</a:t>
            </a:r>
          </a:p>
          <a:p>
            <a:r>
              <a:rPr lang="en-GB" sz="3793" dirty="0">
                <a:solidFill>
                  <a:srgbClr val="002060"/>
                </a:solidFill>
              </a:rPr>
              <a:t>Participant receives own performance, and all the other results anonymized</a:t>
            </a:r>
          </a:p>
          <a:p>
            <a:pPr lvl="1"/>
            <a:endParaRPr lang="en-GB" dirty="0">
              <a:solidFill>
                <a:srgbClr val="002060"/>
              </a:solidFill>
            </a:endParaRPr>
          </a:p>
        </p:txBody>
      </p:sp>
      <p:sp>
        <p:nvSpPr>
          <p:cNvPr id="4" name="TextBox 3">
            <a:extLst>
              <a:ext uri="{FF2B5EF4-FFF2-40B4-BE49-F238E27FC236}">
                <a16:creationId xmlns:a16="http://schemas.microsoft.com/office/drawing/2014/main" id="{C0EBE214-BB91-9357-E91D-050445C5D7B3}"/>
              </a:ext>
            </a:extLst>
          </p:cNvPr>
          <p:cNvSpPr txBox="1"/>
          <p:nvPr/>
        </p:nvSpPr>
        <p:spPr>
          <a:xfrm>
            <a:off x="14265882" y="8880819"/>
            <a:ext cx="2813618" cy="617541"/>
          </a:xfrm>
          <a:prstGeom prst="rect">
            <a:avLst/>
          </a:prstGeom>
          <a:solidFill>
            <a:schemeClr val="tx1"/>
          </a:solidFill>
        </p:spPr>
        <p:txBody>
          <a:bodyPr wrap="square" rtlCol="0">
            <a:spAutoFit/>
          </a:bodyPr>
          <a:lstStyle/>
          <a:p>
            <a:pPr algn="l" defTabSz="866988" rtl="0" fontAlgn="base">
              <a:spcBef>
                <a:spcPct val="0"/>
              </a:spcBef>
              <a:spcAft>
                <a:spcPct val="0"/>
              </a:spcAft>
              <a:defRPr/>
            </a:pPr>
            <a:endParaRPr lang="en-US" sz="3413" kern="1200" dirty="0">
              <a:solidFill>
                <a:prstClr val="white"/>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273926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Users\sorlandini\Documents\Documents\ICAR 2016_2017 Milk\ICAR PT\ICAR PT 2016 05.09\ICAR logos_Templates\ICAR_logo-strapline.jpg">
            <a:extLst>
              <a:ext uri="{FF2B5EF4-FFF2-40B4-BE49-F238E27FC236}">
                <a16:creationId xmlns:a16="http://schemas.microsoft.com/office/drawing/2014/main" id="{F63B8D23-7A32-A251-9D61-86C7C284CE0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2132" y="8612671"/>
            <a:ext cx="3413760" cy="975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el 3">
            <a:extLst>
              <a:ext uri="{FF2B5EF4-FFF2-40B4-BE49-F238E27FC236}">
                <a16:creationId xmlns:a16="http://schemas.microsoft.com/office/drawing/2014/main" id="{18398E7D-E48E-9C4E-D716-5F31E3CEE22C}"/>
              </a:ext>
            </a:extLst>
          </p:cNvPr>
          <p:cNvSpPr txBox="1">
            <a:spLocks/>
          </p:cNvSpPr>
          <p:nvPr/>
        </p:nvSpPr>
        <p:spPr bwMode="auto">
          <a:xfrm>
            <a:off x="1181158" y="1015152"/>
            <a:ext cx="14977949" cy="83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normAutofit fontScale="90000" lnSpcReduction="10000"/>
          </a:bodyPr>
          <a:lstStyle>
            <a:lvl1pPr algn="l" defTabSz="457200" rtl="0" eaLnBrk="0" fontAlgn="base" hangingPunct="0">
              <a:spcBef>
                <a:spcPct val="0"/>
              </a:spcBef>
              <a:spcAft>
                <a:spcPct val="0"/>
              </a:spcAft>
              <a:defRPr sz="3200" kern="1200">
                <a:solidFill>
                  <a:schemeClr val="accent2"/>
                </a:solidFill>
                <a:latin typeface="+mj-lt"/>
                <a:ea typeface="+mj-ea"/>
                <a:cs typeface="+mj-cs"/>
              </a:defRPr>
            </a:lvl1pPr>
            <a:lvl2pPr algn="l" defTabSz="457200" rtl="0" eaLnBrk="0" fontAlgn="base" hangingPunct="0">
              <a:spcBef>
                <a:spcPct val="0"/>
              </a:spcBef>
              <a:spcAft>
                <a:spcPct val="0"/>
              </a:spcAft>
              <a:defRPr sz="3200">
                <a:solidFill>
                  <a:schemeClr val="accent2"/>
                </a:solidFill>
                <a:latin typeface="Calibri" pitchFamily="34" charset="0"/>
              </a:defRPr>
            </a:lvl2pPr>
            <a:lvl3pPr algn="l" defTabSz="457200" rtl="0" eaLnBrk="0" fontAlgn="base" hangingPunct="0">
              <a:spcBef>
                <a:spcPct val="0"/>
              </a:spcBef>
              <a:spcAft>
                <a:spcPct val="0"/>
              </a:spcAft>
              <a:defRPr sz="3200">
                <a:solidFill>
                  <a:schemeClr val="accent2"/>
                </a:solidFill>
                <a:latin typeface="Calibri" pitchFamily="34" charset="0"/>
              </a:defRPr>
            </a:lvl3pPr>
            <a:lvl4pPr algn="l" defTabSz="457200" rtl="0" eaLnBrk="0" fontAlgn="base" hangingPunct="0">
              <a:spcBef>
                <a:spcPct val="0"/>
              </a:spcBef>
              <a:spcAft>
                <a:spcPct val="0"/>
              </a:spcAft>
              <a:defRPr sz="3200">
                <a:solidFill>
                  <a:schemeClr val="accent2"/>
                </a:solidFill>
                <a:latin typeface="Calibri" pitchFamily="34" charset="0"/>
              </a:defRPr>
            </a:lvl4pPr>
            <a:lvl5pPr algn="l" defTabSz="457200" rtl="0" eaLnBrk="0" fontAlgn="base" hangingPunct="0">
              <a:spcBef>
                <a:spcPct val="0"/>
              </a:spcBef>
              <a:spcAft>
                <a:spcPct val="0"/>
              </a:spcAft>
              <a:defRPr sz="3200">
                <a:solidFill>
                  <a:schemeClr val="accent2"/>
                </a:solidFill>
                <a:latin typeface="Calibri" pitchFamily="34" charset="0"/>
              </a:defRPr>
            </a:lvl5pPr>
            <a:lvl6pPr marL="457200" algn="l" defTabSz="457200" rtl="0" fontAlgn="base">
              <a:spcBef>
                <a:spcPct val="0"/>
              </a:spcBef>
              <a:spcAft>
                <a:spcPct val="0"/>
              </a:spcAft>
              <a:defRPr sz="3200">
                <a:solidFill>
                  <a:schemeClr val="accent2"/>
                </a:solidFill>
                <a:latin typeface="Calibri" pitchFamily="34" charset="0"/>
              </a:defRPr>
            </a:lvl6pPr>
            <a:lvl7pPr marL="914400" algn="l" defTabSz="457200" rtl="0" fontAlgn="base">
              <a:spcBef>
                <a:spcPct val="0"/>
              </a:spcBef>
              <a:spcAft>
                <a:spcPct val="0"/>
              </a:spcAft>
              <a:defRPr sz="3200">
                <a:solidFill>
                  <a:schemeClr val="accent2"/>
                </a:solidFill>
                <a:latin typeface="Calibri" pitchFamily="34" charset="0"/>
              </a:defRPr>
            </a:lvl7pPr>
            <a:lvl8pPr marL="1371600" algn="l" defTabSz="457200" rtl="0" fontAlgn="base">
              <a:spcBef>
                <a:spcPct val="0"/>
              </a:spcBef>
              <a:spcAft>
                <a:spcPct val="0"/>
              </a:spcAft>
              <a:defRPr sz="3200">
                <a:solidFill>
                  <a:schemeClr val="accent2"/>
                </a:solidFill>
                <a:latin typeface="Calibri" pitchFamily="34" charset="0"/>
              </a:defRPr>
            </a:lvl8pPr>
            <a:lvl9pPr marL="1828800" algn="l" defTabSz="457200" rtl="0" fontAlgn="base">
              <a:spcBef>
                <a:spcPct val="0"/>
              </a:spcBef>
              <a:spcAft>
                <a:spcPct val="0"/>
              </a:spcAft>
              <a:defRPr sz="3200">
                <a:solidFill>
                  <a:schemeClr val="accent2"/>
                </a:solidFill>
                <a:latin typeface="Calibri" pitchFamily="34" charset="0"/>
              </a:defRPr>
            </a:lvl9pPr>
          </a:lstStyle>
          <a:p>
            <a:pPr defTabSz="866988" eaLnBrk="1" hangingPunct="1">
              <a:defRPr/>
            </a:pPr>
            <a:r>
              <a:rPr lang="en-US" sz="6068" cap="all" dirty="0">
                <a:solidFill>
                  <a:srgbClr val="002060"/>
                </a:solidFill>
                <a:latin typeface="Calibri"/>
              </a:rPr>
              <a:t>WC/SC PROJECTS</a:t>
            </a:r>
          </a:p>
        </p:txBody>
      </p:sp>
      <p:sp>
        <p:nvSpPr>
          <p:cNvPr id="9" name="TextBox 8">
            <a:extLst>
              <a:ext uri="{FF2B5EF4-FFF2-40B4-BE49-F238E27FC236}">
                <a16:creationId xmlns:a16="http://schemas.microsoft.com/office/drawing/2014/main" id="{44C7EC5B-B088-6365-FED1-C63FFFE87A38}"/>
              </a:ext>
            </a:extLst>
          </p:cNvPr>
          <p:cNvSpPr txBox="1"/>
          <p:nvPr/>
        </p:nvSpPr>
        <p:spPr>
          <a:xfrm>
            <a:off x="1139752" y="2252800"/>
            <a:ext cx="15247764" cy="5525872"/>
          </a:xfrm>
          <a:prstGeom prst="rect">
            <a:avLst/>
          </a:prstGeom>
          <a:solidFill>
            <a:srgbClr val="002060"/>
          </a:solidFill>
        </p:spPr>
        <p:txBody>
          <a:bodyPr wrap="square">
            <a:spAutoFit/>
          </a:bodyPr>
          <a:lstStyle/>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Calibri Light" panose="020F0302020204030204" pitchFamily="34" charset="0"/>
                <a:cs typeface="Calibri" panose="020F0502020204030204" pitchFamily="34" charset="0"/>
              </a:rPr>
              <a:t>New ICAR service Proficiency Testing for bovine semen quality assessment</a:t>
            </a:r>
          </a:p>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mn-ea"/>
                <a:cs typeface="Calibri" panose="020F0502020204030204" pitchFamily="34" charset="0"/>
              </a:rPr>
              <a:t>DNA parentage discovery</a:t>
            </a:r>
          </a:p>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mn-ea"/>
                <a:cs typeface="Calibri" panose="020F0502020204030204" pitchFamily="34" charset="0"/>
              </a:rPr>
              <a:t>Standardization of AMS traits</a:t>
            </a:r>
          </a:p>
          <a:p>
            <a:pPr marL="650241" lvl="1" indent="-650241" algn="l" defTabSz="866988" rtl="0" fontAlgn="base">
              <a:lnSpc>
                <a:spcPct val="150000"/>
              </a:lnSpc>
              <a:buFont typeface="+mj-lt"/>
              <a:buAutoNum type="arabicPeriod"/>
            </a:pPr>
            <a:r>
              <a:rPr lang="en-GB" sz="3413" kern="1200" dirty="0">
                <a:solidFill>
                  <a:prstClr val="black">
                    <a:lumMod val="65000"/>
                    <a:lumOff val="35000"/>
                  </a:prstClr>
                </a:solidFill>
                <a:latin typeface="Calibri" panose="020F0502020204030204" pitchFamily="34" charset="0"/>
                <a:ea typeface="+mn-ea"/>
                <a:cs typeface="Calibri" panose="020F0502020204030204" pitchFamily="34" charset="0"/>
              </a:rPr>
              <a:t>Rewrite Section 12/13 (Milk analysers) </a:t>
            </a:r>
          </a:p>
          <a:p>
            <a:pPr marL="650241" lvl="1" indent="-650241" algn="l" defTabSz="866988" rtl="0" fontAlgn="base">
              <a:lnSpc>
                <a:spcPct val="150000"/>
              </a:lnSpc>
              <a:buFont typeface="+mj-lt"/>
              <a:buAutoNum type="arabicPeriod"/>
            </a:pPr>
            <a:r>
              <a:rPr lang="en-US" sz="3413" kern="1200" dirty="0">
                <a:solidFill>
                  <a:prstClr val="black">
                    <a:lumMod val="65000"/>
                    <a:lumOff val="35000"/>
                  </a:prstClr>
                </a:solidFill>
                <a:latin typeface="Calibri" panose="020F0502020204030204" pitchFamily="34" charset="0"/>
                <a:ea typeface="+mn-ea"/>
                <a:cs typeface="Calibri" panose="020F0502020204030204" pitchFamily="34" charset="0"/>
              </a:rPr>
              <a:t>ICAR Device reference ID project</a:t>
            </a:r>
            <a:endParaRPr lang="en-GB" sz="3413" kern="1200" dirty="0">
              <a:solidFill>
                <a:prstClr val="black">
                  <a:lumMod val="65000"/>
                  <a:lumOff val="35000"/>
                </a:prstClr>
              </a:solidFill>
              <a:latin typeface="Calibri" panose="020F0502020204030204" pitchFamily="34" charset="0"/>
              <a:ea typeface="+mn-ea"/>
              <a:cs typeface="Calibri" panose="020F0502020204030204" pitchFamily="34" charset="0"/>
            </a:endParaRPr>
          </a:p>
          <a:p>
            <a:pPr marL="650241" lvl="1" indent="-650241" algn="l" defTabSz="866988" rtl="0" fontAlgn="base">
              <a:lnSpc>
                <a:spcPct val="150000"/>
              </a:lnSpc>
              <a:buFont typeface="+mj-lt"/>
              <a:buAutoNum type="arabicPeriod"/>
            </a:pPr>
            <a:r>
              <a:rPr lang="en-GB" sz="3413" kern="1200" dirty="0">
                <a:solidFill>
                  <a:prstClr val="black">
                    <a:lumMod val="65000"/>
                    <a:lumOff val="35000"/>
                  </a:prstClr>
                </a:solidFill>
                <a:latin typeface="Calibri" panose="020F0502020204030204" pitchFamily="34" charset="0"/>
                <a:ea typeface="+mn-ea"/>
                <a:cs typeface="Calibri" panose="020F0502020204030204" pitchFamily="34" charset="0"/>
              </a:rPr>
              <a:t>WIKI project</a:t>
            </a:r>
          </a:p>
          <a:p>
            <a:pPr marL="650241" lvl="1" indent="-650241" algn="l" defTabSz="866988" rtl="0" fontAlgn="base">
              <a:lnSpc>
                <a:spcPct val="150000"/>
              </a:lnSpc>
              <a:buFont typeface="+mj-lt"/>
              <a:buAutoNum type="arabicPeriod"/>
            </a:pPr>
            <a:r>
              <a:rPr lang="en-GB" sz="3413" kern="1200" dirty="0">
                <a:solidFill>
                  <a:prstClr val="black">
                    <a:lumMod val="65000"/>
                    <a:lumOff val="35000"/>
                  </a:prstClr>
                </a:solidFill>
                <a:latin typeface="Calibri" panose="020F0502020204030204" pitchFamily="34" charset="0"/>
                <a:ea typeface="+mn-ea"/>
                <a:cs typeface="Calibri" panose="020F0502020204030204" pitchFamily="34" charset="0"/>
              </a:rPr>
              <a:t>Global Methane Hub</a:t>
            </a:r>
            <a:endParaRPr lang="en-US" sz="3413" kern="1200" dirty="0">
              <a:solidFill>
                <a:prstClr val="black">
                  <a:lumMod val="65000"/>
                  <a:lumOff val="35000"/>
                </a:prstClr>
              </a:solidFill>
              <a:latin typeface="Calibri" panose="020F0502020204030204" pitchFamily="34" charset="0"/>
              <a:ea typeface="Calibri Light" panose="020F03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5EEE0F04-157C-907B-FD62-6251B3A26327}"/>
              </a:ext>
            </a:extLst>
          </p:cNvPr>
          <p:cNvSpPr txBox="1"/>
          <p:nvPr/>
        </p:nvSpPr>
        <p:spPr>
          <a:xfrm>
            <a:off x="14008896" y="8751148"/>
            <a:ext cx="2682745" cy="617541"/>
          </a:xfrm>
          <a:prstGeom prst="rect">
            <a:avLst/>
          </a:prstGeom>
          <a:solidFill>
            <a:schemeClr val="tx1"/>
          </a:solidFill>
        </p:spPr>
        <p:txBody>
          <a:bodyPr wrap="square" rtlCol="0">
            <a:spAutoFit/>
          </a:bodyPr>
          <a:lstStyle/>
          <a:p>
            <a:pPr algn="l" defTabSz="866988" rtl="0" fontAlgn="base">
              <a:spcBef>
                <a:spcPct val="0"/>
              </a:spcBef>
              <a:spcAft>
                <a:spcPct val="0"/>
              </a:spcAft>
            </a:pPr>
            <a:endParaRPr lang="en-US" sz="3413" kern="1200" dirty="0">
              <a:solidFill>
                <a:prstClr val="white"/>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58388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Users\sorlandini\Documents\Documents\ICAR 2016_2017 Milk\ICAR PT\ICAR PT 2016 05.09\ICAR logos_Templates\ICAR_logo-strapline.jpg">
            <a:extLst>
              <a:ext uri="{FF2B5EF4-FFF2-40B4-BE49-F238E27FC236}">
                <a16:creationId xmlns:a16="http://schemas.microsoft.com/office/drawing/2014/main" id="{F63B8D23-7A32-A251-9D61-86C7C284CE0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2132" y="8612671"/>
            <a:ext cx="3413760" cy="975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el 3">
            <a:extLst>
              <a:ext uri="{FF2B5EF4-FFF2-40B4-BE49-F238E27FC236}">
                <a16:creationId xmlns:a16="http://schemas.microsoft.com/office/drawing/2014/main" id="{18398E7D-E48E-9C4E-D716-5F31E3CEE22C}"/>
              </a:ext>
            </a:extLst>
          </p:cNvPr>
          <p:cNvSpPr txBox="1">
            <a:spLocks/>
          </p:cNvSpPr>
          <p:nvPr/>
        </p:nvSpPr>
        <p:spPr bwMode="auto">
          <a:xfrm>
            <a:off x="1181158" y="1015152"/>
            <a:ext cx="14977949" cy="830862"/>
          </a:xfrm>
          <a:prstGeom prst="rect">
            <a:avLst/>
          </a:prstGeom>
          <a:solidFill>
            <a:srgbClr val="002060"/>
          </a:solidFill>
          <a:ln>
            <a:noFill/>
          </a:ln>
        </p:spPr>
        <p:txBody>
          <a:bodyPr vert="horz" wrap="square" lIns="0" tIns="0" rIns="0" bIns="0" numCol="1" anchor="t" anchorCtr="0" compatLnSpc="1">
            <a:prstTxWarp prst="textNoShape">
              <a:avLst/>
            </a:prstTxWarp>
            <a:normAutofit fontScale="90000" lnSpcReduction="10000"/>
          </a:bodyPr>
          <a:lstStyle>
            <a:lvl1pPr algn="l" defTabSz="457200" rtl="0" eaLnBrk="0" fontAlgn="base" hangingPunct="0">
              <a:spcBef>
                <a:spcPct val="0"/>
              </a:spcBef>
              <a:spcAft>
                <a:spcPct val="0"/>
              </a:spcAft>
              <a:defRPr sz="3200" kern="1200">
                <a:solidFill>
                  <a:schemeClr val="accent2"/>
                </a:solidFill>
                <a:latin typeface="+mj-lt"/>
                <a:ea typeface="+mj-ea"/>
                <a:cs typeface="+mj-cs"/>
              </a:defRPr>
            </a:lvl1pPr>
            <a:lvl2pPr algn="l" defTabSz="457200" rtl="0" eaLnBrk="0" fontAlgn="base" hangingPunct="0">
              <a:spcBef>
                <a:spcPct val="0"/>
              </a:spcBef>
              <a:spcAft>
                <a:spcPct val="0"/>
              </a:spcAft>
              <a:defRPr sz="3200">
                <a:solidFill>
                  <a:schemeClr val="accent2"/>
                </a:solidFill>
                <a:latin typeface="Calibri" pitchFamily="34" charset="0"/>
              </a:defRPr>
            </a:lvl2pPr>
            <a:lvl3pPr algn="l" defTabSz="457200" rtl="0" eaLnBrk="0" fontAlgn="base" hangingPunct="0">
              <a:spcBef>
                <a:spcPct val="0"/>
              </a:spcBef>
              <a:spcAft>
                <a:spcPct val="0"/>
              </a:spcAft>
              <a:defRPr sz="3200">
                <a:solidFill>
                  <a:schemeClr val="accent2"/>
                </a:solidFill>
                <a:latin typeface="Calibri" pitchFamily="34" charset="0"/>
              </a:defRPr>
            </a:lvl3pPr>
            <a:lvl4pPr algn="l" defTabSz="457200" rtl="0" eaLnBrk="0" fontAlgn="base" hangingPunct="0">
              <a:spcBef>
                <a:spcPct val="0"/>
              </a:spcBef>
              <a:spcAft>
                <a:spcPct val="0"/>
              </a:spcAft>
              <a:defRPr sz="3200">
                <a:solidFill>
                  <a:schemeClr val="accent2"/>
                </a:solidFill>
                <a:latin typeface="Calibri" pitchFamily="34" charset="0"/>
              </a:defRPr>
            </a:lvl4pPr>
            <a:lvl5pPr algn="l" defTabSz="457200" rtl="0" eaLnBrk="0" fontAlgn="base" hangingPunct="0">
              <a:spcBef>
                <a:spcPct val="0"/>
              </a:spcBef>
              <a:spcAft>
                <a:spcPct val="0"/>
              </a:spcAft>
              <a:defRPr sz="3200">
                <a:solidFill>
                  <a:schemeClr val="accent2"/>
                </a:solidFill>
                <a:latin typeface="Calibri" pitchFamily="34" charset="0"/>
              </a:defRPr>
            </a:lvl5pPr>
            <a:lvl6pPr marL="457200" algn="l" defTabSz="457200" rtl="0" fontAlgn="base">
              <a:spcBef>
                <a:spcPct val="0"/>
              </a:spcBef>
              <a:spcAft>
                <a:spcPct val="0"/>
              </a:spcAft>
              <a:defRPr sz="3200">
                <a:solidFill>
                  <a:schemeClr val="accent2"/>
                </a:solidFill>
                <a:latin typeface="Calibri" pitchFamily="34" charset="0"/>
              </a:defRPr>
            </a:lvl6pPr>
            <a:lvl7pPr marL="914400" algn="l" defTabSz="457200" rtl="0" fontAlgn="base">
              <a:spcBef>
                <a:spcPct val="0"/>
              </a:spcBef>
              <a:spcAft>
                <a:spcPct val="0"/>
              </a:spcAft>
              <a:defRPr sz="3200">
                <a:solidFill>
                  <a:schemeClr val="accent2"/>
                </a:solidFill>
                <a:latin typeface="Calibri" pitchFamily="34" charset="0"/>
              </a:defRPr>
            </a:lvl7pPr>
            <a:lvl8pPr marL="1371600" algn="l" defTabSz="457200" rtl="0" fontAlgn="base">
              <a:spcBef>
                <a:spcPct val="0"/>
              </a:spcBef>
              <a:spcAft>
                <a:spcPct val="0"/>
              </a:spcAft>
              <a:defRPr sz="3200">
                <a:solidFill>
                  <a:schemeClr val="accent2"/>
                </a:solidFill>
                <a:latin typeface="Calibri" pitchFamily="34" charset="0"/>
              </a:defRPr>
            </a:lvl8pPr>
            <a:lvl9pPr marL="1828800" algn="l" defTabSz="457200" rtl="0" fontAlgn="base">
              <a:spcBef>
                <a:spcPct val="0"/>
              </a:spcBef>
              <a:spcAft>
                <a:spcPct val="0"/>
              </a:spcAft>
              <a:defRPr sz="3200">
                <a:solidFill>
                  <a:schemeClr val="accent2"/>
                </a:solidFill>
                <a:latin typeface="Calibri" pitchFamily="34" charset="0"/>
              </a:defRPr>
            </a:lvl9pPr>
          </a:lstStyle>
          <a:p>
            <a:pPr defTabSz="866988" eaLnBrk="1" hangingPunct="1">
              <a:defRPr/>
            </a:pPr>
            <a:r>
              <a:rPr lang="en-US" sz="6068" cap="all" dirty="0">
                <a:solidFill>
                  <a:prstClr val="white"/>
                </a:solidFill>
                <a:latin typeface="Calibri"/>
              </a:rPr>
              <a:t>03. STANDARDIZATION of AMS traits</a:t>
            </a:r>
          </a:p>
        </p:txBody>
      </p:sp>
      <p:sp>
        <p:nvSpPr>
          <p:cNvPr id="9" name="TextBox 8">
            <a:extLst>
              <a:ext uri="{FF2B5EF4-FFF2-40B4-BE49-F238E27FC236}">
                <a16:creationId xmlns:a16="http://schemas.microsoft.com/office/drawing/2014/main" id="{44C7EC5B-B088-6365-FED1-C63FFFE87A38}"/>
              </a:ext>
            </a:extLst>
          </p:cNvPr>
          <p:cNvSpPr txBox="1"/>
          <p:nvPr/>
        </p:nvSpPr>
        <p:spPr>
          <a:xfrm>
            <a:off x="1117770" y="2340346"/>
            <a:ext cx="14831777" cy="4819204"/>
          </a:xfrm>
          <a:prstGeom prst="rect">
            <a:avLst/>
          </a:prstGeom>
          <a:noFill/>
          <a:ln>
            <a:solidFill>
              <a:schemeClr val="accent3"/>
            </a:solidFill>
          </a:ln>
        </p:spPr>
        <p:txBody>
          <a:bodyPr wrap="square">
            <a:spAutoFit/>
          </a:bodyPr>
          <a:lstStyle/>
          <a:p>
            <a:pPr marL="650241" lvl="1" indent="-650241" algn="l" defTabSz="866988" rtl="0" fontAlgn="base">
              <a:buFont typeface="Arial" panose="020B0604020202020204" pitchFamily="34" charset="0"/>
              <a:buChar char="•"/>
              <a:defRPr/>
            </a:pPr>
            <a:r>
              <a:rPr lang="en-US" sz="3413"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Occasion: different trait definitions between brands of AMS devices.</a:t>
            </a:r>
          </a:p>
          <a:p>
            <a:pPr marL="650241" lvl="1" indent="-650241" algn="l" defTabSz="866988" rtl="0" fontAlgn="base">
              <a:buFont typeface="Arial" panose="020B0604020202020204" pitchFamily="34" charset="0"/>
              <a:buChar char="•"/>
              <a:defRPr/>
            </a:pPr>
            <a:r>
              <a:rPr lang="en-US" sz="3413"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For traits like milking speed, box time, failed milkings etc.</a:t>
            </a:r>
          </a:p>
          <a:p>
            <a:pPr marL="650241" lvl="1" indent="-650241" algn="l" defTabSz="866988" rtl="0" fontAlgn="base">
              <a:buFont typeface="Arial" panose="020B0604020202020204" pitchFamily="34" charset="0"/>
              <a:buChar char="•"/>
              <a:defRPr/>
            </a:pPr>
            <a:r>
              <a:rPr lang="en-US" sz="3413"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Survey held in spring 2023.</a:t>
            </a:r>
          </a:p>
          <a:p>
            <a:pPr marL="650241" lvl="1" indent="-650241" algn="l" defTabSz="866988" rtl="0" fontAlgn="base">
              <a:buFont typeface="Arial" panose="020B0604020202020204" pitchFamily="34" charset="0"/>
              <a:buChar char="•"/>
              <a:defRPr/>
            </a:pPr>
            <a:r>
              <a:rPr lang="en-US" sz="3413"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Output has been discussed in DCMR working group.</a:t>
            </a:r>
          </a:p>
          <a:p>
            <a:pPr marL="650241" lvl="1" indent="-650241" algn="l" defTabSz="866988" rtl="0" fontAlgn="base">
              <a:buFont typeface="Arial" panose="020B0604020202020204" pitchFamily="34" charset="0"/>
              <a:buChar char="•"/>
              <a:defRPr/>
            </a:pPr>
            <a:endParaRPr lang="en-US" sz="3413" kern="1200" dirty="0">
              <a:solidFill>
                <a:srgbClr val="002060"/>
              </a:solidFill>
              <a:latin typeface="Calibri" panose="020F0502020204030204" pitchFamily="34" charset="0"/>
              <a:ea typeface="Calibri Light" panose="020F0302020204030204" pitchFamily="34" charset="0"/>
              <a:cs typeface="Calibri" panose="020F0502020204030204" pitchFamily="34" charset="0"/>
            </a:endParaRPr>
          </a:p>
          <a:p>
            <a:pPr marL="0" lvl="1" algn="l" defTabSz="866988" rtl="0" fontAlgn="base">
              <a:defRPr/>
            </a:pPr>
            <a:r>
              <a:rPr lang="en-GB" sz="3413"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Status:</a:t>
            </a:r>
          </a:p>
          <a:p>
            <a:pPr marL="650241" lvl="1" indent="-650241" algn="l" defTabSz="866988" rtl="0" fontAlgn="base">
              <a:buFont typeface="Arial" panose="020B0604020202020204" pitchFamily="34" charset="0"/>
              <a:buChar char="•"/>
              <a:defRPr/>
            </a:pPr>
            <a:r>
              <a:rPr lang="en-GB" sz="3413"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DCMR has finished definitions on milking speed and box time.</a:t>
            </a:r>
          </a:p>
          <a:p>
            <a:pPr marL="650241" lvl="1" indent="-650241" algn="l" defTabSz="866988" rtl="0" fontAlgn="base">
              <a:buFont typeface="Arial" panose="020B0604020202020204" pitchFamily="34" charset="0"/>
              <a:buChar char="•"/>
              <a:defRPr/>
            </a:pPr>
            <a:r>
              <a:rPr lang="en-GB" sz="3413"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Shared with several SC/WG within ICAR.</a:t>
            </a:r>
          </a:p>
          <a:p>
            <a:pPr marL="650241" lvl="1" indent="-650241" algn="l" defTabSz="866988" rtl="0" fontAlgn="base">
              <a:buFont typeface="Arial" panose="020B0604020202020204" pitchFamily="34" charset="0"/>
              <a:buChar char="•"/>
              <a:defRPr/>
            </a:pPr>
            <a:r>
              <a:rPr lang="en-GB" sz="3413"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Will be shared with manufacturers soon after Bled meeting for feedback.</a:t>
            </a:r>
          </a:p>
        </p:txBody>
      </p:sp>
      <p:sp>
        <p:nvSpPr>
          <p:cNvPr id="10" name="TextBox 9">
            <a:extLst>
              <a:ext uri="{FF2B5EF4-FFF2-40B4-BE49-F238E27FC236}">
                <a16:creationId xmlns:a16="http://schemas.microsoft.com/office/drawing/2014/main" id="{5EEE0F04-157C-907B-FD62-6251B3A26327}"/>
              </a:ext>
            </a:extLst>
          </p:cNvPr>
          <p:cNvSpPr txBox="1"/>
          <p:nvPr/>
        </p:nvSpPr>
        <p:spPr>
          <a:xfrm>
            <a:off x="14008896" y="8751148"/>
            <a:ext cx="2682745" cy="617541"/>
          </a:xfrm>
          <a:prstGeom prst="rect">
            <a:avLst/>
          </a:prstGeom>
          <a:solidFill>
            <a:schemeClr val="tx1"/>
          </a:solidFill>
        </p:spPr>
        <p:txBody>
          <a:bodyPr wrap="square" rtlCol="0">
            <a:spAutoFit/>
          </a:bodyPr>
          <a:lstStyle/>
          <a:p>
            <a:pPr algn="l" defTabSz="866988" rtl="0" fontAlgn="base">
              <a:spcBef>
                <a:spcPct val="0"/>
              </a:spcBef>
              <a:spcAft>
                <a:spcPct val="0"/>
              </a:spcAft>
              <a:defRPr/>
            </a:pPr>
            <a:endParaRPr lang="en-US" sz="3413" kern="1200" dirty="0">
              <a:solidFill>
                <a:prstClr val="white"/>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65862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Users\sorlandini\Documents\Documents\ICAR 2016_2017 Milk\ICAR PT\ICAR PT 2016 05.09\ICAR logos_Templates\ICAR_logo-strapline.jpg">
            <a:extLst>
              <a:ext uri="{FF2B5EF4-FFF2-40B4-BE49-F238E27FC236}">
                <a16:creationId xmlns:a16="http://schemas.microsoft.com/office/drawing/2014/main" id="{F63B8D23-7A32-A251-9D61-86C7C284CE0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2132" y="8612671"/>
            <a:ext cx="3413760" cy="975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el 3">
            <a:extLst>
              <a:ext uri="{FF2B5EF4-FFF2-40B4-BE49-F238E27FC236}">
                <a16:creationId xmlns:a16="http://schemas.microsoft.com/office/drawing/2014/main" id="{18398E7D-E48E-9C4E-D716-5F31E3CEE22C}"/>
              </a:ext>
            </a:extLst>
          </p:cNvPr>
          <p:cNvSpPr txBox="1">
            <a:spLocks/>
          </p:cNvSpPr>
          <p:nvPr/>
        </p:nvSpPr>
        <p:spPr bwMode="auto">
          <a:xfrm>
            <a:off x="1181158" y="1015152"/>
            <a:ext cx="14977949" cy="83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normAutofit fontScale="90000" lnSpcReduction="10000"/>
          </a:bodyPr>
          <a:lstStyle>
            <a:lvl1pPr algn="l" defTabSz="457200" rtl="0" eaLnBrk="0" fontAlgn="base" hangingPunct="0">
              <a:spcBef>
                <a:spcPct val="0"/>
              </a:spcBef>
              <a:spcAft>
                <a:spcPct val="0"/>
              </a:spcAft>
              <a:defRPr sz="3200" kern="1200">
                <a:solidFill>
                  <a:schemeClr val="accent2"/>
                </a:solidFill>
                <a:latin typeface="+mj-lt"/>
                <a:ea typeface="+mj-ea"/>
                <a:cs typeface="+mj-cs"/>
              </a:defRPr>
            </a:lvl1pPr>
            <a:lvl2pPr algn="l" defTabSz="457200" rtl="0" eaLnBrk="0" fontAlgn="base" hangingPunct="0">
              <a:spcBef>
                <a:spcPct val="0"/>
              </a:spcBef>
              <a:spcAft>
                <a:spcPct val="0"/>
              </a:spcAft>
              <a:defRPr sz="3200">
                <a:solidFill>
                  <a:schemeClr val="accent2"/>
                </a:solidFill>
                <a:latin typeface="Calibri" pitchFamily="34" charset="0"/>
              </a:defRPr>
            </a:lvl2pPr>
            <a:lvl3pPr algn="l" defTabSz="457200" rtl="0" eaLnBrk="0" fontAlgn="base" hangingPunct="0">
              <a:spcBef>
                <a:spcPct val="0"/>
              </a:spcBef>
              <a:spcAft>
                <a:spcPct val="0"/>
              </a:spcAft>
              <a:defRPr sz="3200">
                <a:solidFill>
                  <a:schemeClr val="accent2"/>
                </a:solidFill>
                <a:latin typeface="Calibri" pitchFamily="34" charset="0"/>
              </a:defRPr>
            </a:lvl3pPr>
            <a:lvl4pPr algn="l" defTabSz="457200" rtl="0" eaLnBrk="0" fontAlgn="base" hangingPunct="0">
              <a:spcBef>
                <a:spcPct val="0"/>
              </a:spcBef>
              <a:spcAft>
                <a:spcPct val="0"/>
              </a:spcAft>
              <a:defRPr sz="3200">
                <a:solidFill>
                  <a:schemeClr val="accent2"/>
                </a:solidFill>
                <a:latin typeface="Calibri" pitchFamily="34" charset="0"/>
              </a:defRPr>
            </a:lvl4pPr>
            <a:lvl5pPr algn="l" defTabSz="457200" rtl="0" eaLnBrk="0" fontAlgn="base" hangingPunct="0">
              <a:spcBef>
                <a:spcPct val="0"/>
              </a:spcBef>
              <a:spcAft>
                <a:spcPct val="0"/>
              </a:spcAft>
              <a:defRPr sz="3200">
                <a:solidFill>
                  <a:schemeClr val="accent2"/>
                </a:solidFill>
                <a:latin typeface="Calibri" pitchFamily="34" charset="0"/>
              </a:defRPr>
            </a:lvl5pPr>
            <a:lvl6pPr marL="457200" algn="l" defTabSz="457200" rtl="0" fontAlgn="base">
              <a:spcBef>
                <a:spcPct val="0"/>
              </a:spcBef>
              <a:spcAft>
                <a:spcPct val="0"/>
              </a:spcAft>
              <a:defRPr sz="3200">
                <a:solidFill>
                  <a:schemeClr val="accent2"/>
                </a:solidFill>
                <a:latin typeface="Calibri" pitchFamily="34" charset="0"/>
              </a:defRPr>
            </a:lvl6pPr>
            <a:lvl7pPr marL="914400" algn="l" defTabSz="457200" rtl="0" fontAlgn="base">
              <a:spcBef>
                <a:spcPct val="0"/>
              </a:spcBef>
              <a:spcAft>
                <a:spcPct val="0"/>
              </a:spcAft>
              <a:defRPr sz="3200">
                <a:solidFill>
                  <a:schemeClr val="accent2"/>
                </a:solidFill>
                <a:latin typeface="Calibri" pitchFamily="34" charset="0"/>
              </a:defRPr>
            </a:lvl7pPr>
            <a:lvl8pPr marL="1371600" algn="l" defTabSz="457200" rtl="0" fontAlgn="base">
              <a:spcBef>
                <a:spcPct val="0"/>
              </a:spcBef>
              <a:spcAft>
                <a:spcPct val="0"/>
              </a:spcAft>
              <a:defRPr sz="3200">
                <a:solidFill>
                  <a:schemeClr val="accent2"/>
                </a:solidFill>
                <a:latin typeface="Calibri" pitchFamily="34" charset="0"/>
              </a:defRPr>
            </a:lvl8pPr>
            <a:lvl9pPr marL="1828800" algn="l" defTabSz="457200" rtl="0" fontAlgn="base">
              <a:spcBef>
                <a:spcPct val="0"/>
              </a:spcBef>
              <a:spcAft>
                <a:spcPct val="0"/>
              </a:spcAft>
              <a:defRPr sz="3200">
                <a:solidFill>
                  <a:schemeClr val="accent2"/>
                </a:solidFill>
                <a:latin typeface="Calibri" pitchFamily="34" charset="0"/>
              </a:defRPr>
            </a:lvl9pPr>
          </a:lstStyle>
          <a:p>
            <a:pPr defTabSz="866988" eaLnBrk="1" hangingPunct="1">
              <a:defRPr/>
            </a:pPr>
            <a:r>
              <a:rPr lang="en-US" sz="6068" cap="all" dirty="0">
                <a:solidFill>
                  <a:srgbClr val="002060"/>
                </a:solidFill>
                <a:latin typeface="Calibri"/>
              </a:rPr>
              <a:t>WC/SC PROJECTS</a:t>
            </a:r>
          </a:p>
        </p:txBody>
      </p:sp>
      <p:sp>
        <p:nvSpPr>
          <p:cNvPr id="9" name="TextBox 8">
            <a:extLst>
              <a:ext uri="{FF2B5EF4-FFF2-40B4-BE49-F238E27FC236}">
                <a16:creationId xmlns:a16="http://schemas.microsoft.com/office/drawing/2014/main" id="{44C7EC5B-B088-6365-FED1-C63FFFE87A38}"/>
              </a:ext>
            </a:extLst>
          </p:cNvPr>
          <p:cNvSpPr txBox="1"/>
          <p:nvPr/>
        </p:nvSpPr>
        <p:spPr>
          <a:xfrm>
            <a:off x="1139752" y="2252800"/>
            <a:ext cx="15247764" cy="5525872"/>
          </a:xfrm>
          <a:prstGeom prst="rect">
            <a:avLst/>
          </a:prstGeom>
          <a:solidFill>
            <a:srgbClr val="002060"/>
          </a:solidFill>
        </p:spPr>
        <p:txBody>
          <a:bodyPr wrap="square">
            <a:spAutoFit/>
          </a:bodyPr>
          <a:lstStyle/>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Calibri Light" panose="020F0302020204030204" pitchFamily="34" charset="0"/>
                <a:cs typeface="Calibri" panose="020F0502020204030204" pitchFamily="34" charset="0"/>
              </a:rPr>
              <a:t>New ICAR service Proficiency Testing for bovine semen quality assessment</a:t>
            </a:r>
          </a:p>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mn-ea"/>
                <a:cs typeface="Calibri" panose="020F0502020204030204" pitchFamily="34" charset="0"/>
              </a:rPr>
              <a:t>DNA parentage discovery</a:t>
            </a:r>
          </a:p>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mn-ea"/>
                <a:cs typeface="Calibri" panose="020F0502020204030204" pitchFamily="34" charset="0"/>
              </a:rPr>
              <a:t>Standardization of AMS traits</a:t>
            </a:r>
          </a:p>
          <a:p>
            <a:pPr marL="650241" lvl="1" indent="-650241" algn="l" defTabSz="866988" rtl="0" fontAlgn="base">
              <a:lnSpc>
                <a:spcPct val="150000"/>
              </a:lnSpc>
              <a:buFont typeface="+mj-lt"/>
              <a:buAutoNum type="arabicPeriod"/>
            </a:pPr>
            <a:r>
              <a:rPr lang="en-GB" sz="3413" kern="1200" dirty="0">
                <a:solidFill>
                  <a:prstClr val="white"/>
                </a:solidFill>
                <a:latin typeface="Calibri" panose="020F0502020204030204" pitchFamily="34" charset="0"/>
                <a:ea typeface="+mn-ea"/>
                <a:cs typeface="Calibri" panose="020F0502020204030204" pitchFamily="34" charset="0"/>
              </a:rPr>
              <a:t>Rewrite Section 12/13 (Milk analysers) </a:t>
            </a:r>
          </a:p>
          <a:p>
            <a:pPr marL="650241" lvl="1" indent="-650241" algn="l" defTabSz="866988" rtl="0" fontAlgn="base">
              <a:lnSpc>
                <a:spcPct val="150000"/>
              </a:lnSpc>
              <a:buFont typeface="+mj-lt"/>
              <a:buAutoNum type="arabicPeriod"/>
            </a:pPr>
            <a:r>
              <a:rPr lang="en-US" sz="3413" kern="1200" dirty="0">
                <a:solidFill>
                  <a:prstClr val="black">
                    <a:lumMod val="65000"/>
                    <a:lumOff val="35000"/>
                  </a:prstClr>
                </a:solidFill>
                <a:latin typeface="Calibri" panose="020F0502020204030204" pitchFamily="34" charset="0"/>
                <a:ea typeface="+mn-ea"/>
                <a:cs typeface="Calibri" panose="020F0502020204030204" pitchFamily="34" charset="0"/>
              </a:rPr>
              <a:t>ICAR Device reference ID project</a:t>
            </a:r>
            <a:endParaRPr lang="en-GB" sz="3413" kern="1200" dirty="0">
              <a:solidFill>
                <a:prstClr val="black">
                  <a:lumMod val="65000"/>
                  <a:lumOff val="35000"/>
                </a:prstClr>
              </a:solidFill>
              <a:latin typeface="Calibri" panose="020F0502020204030204" pitchFamily="34" charset="0"/>
              <a:ea typeface="+mn-ea"/>
              <a:cs typeface="Calibri" panose="020F0502020204030204" pitchFamily="34" charset="0"/>
            </a:endParaRPr>
          </a:p>
          <a:p>
            <a:pPr marL="650241" lvl="1" indent="-650241" algn="l" defTabSz="866988" rtl="0" fontAlgn="base">
              <a:lnSpc>
                <a:spcPct val="150000"/>
              </a:lnSpc>
              <a:buFont typeface="+mj-lt"/>
              <a:buAutoNum type="arabicPeriod"/>
            </a:pPr>
            <a:r>
              <a:rPr lang="en-GB" sz="3413" kern="1200" dirty="0">
                <a:solidFill>
                  <a:prstClr val="black">
                    <a:lumMod val="65000"/>
                    <a:lumOff val="35000"/>
                  </a:prstClr>
                </a:solidFill>
                <a:latin typeface="Calibri" panose="020F0502020204030204" pitchFamily="34" charset="0"/>
                <a:ea typeface="+mn-ea"/>
                <a:cs typeface="Calibri" panose="020F0502020204030204" pitchFamily="34" charset="0"/>
              </a:rPr>
              <a:t>WIKI project</a:t>
            </a:r>
          </a:p>
          <a:p>
            <a:pPr marL="650241" lvl="1" indent="-650241" algn="l" defTabSz="866988" rtl="0" fontAlgn="base">
              <a:lnSpc>
                <a:spcPct val="150000"/>
              </a:lnSpc>
              <a:buFont typeface="+mj-lt"/>
              <a:buAutoNum type="arabicPeriod"/>
            </a:pPr>
            <a:r>
              <a:rPr lang="en-GB" sz="3413" kern="1200" dirty="0">
                <a:solidFill>
                  <a:prstClr val="black">
                    <a:lumMod val="65000"/>
                    <a:lumOff val="35000"/>
                  </a:prstClr>
                </a:solidFill>
                <a:latin typeface="Calibri" panose="020F0502020204030204" pitchFamily="34" charset="0"/>
                <a:ea typeface="+mn-ea"/>
                <a:cs typeface="Calibri" panose="020F0502020204030204" pitchFamily="34" charset="0"/>
              </a:rPr>
              <a:t>Global Methane Hub</a:t>
            </a:r>
            <a:endParaRPr lang="en-US" sz="3413" kern="1200" dirty="0">
              <a:solidFill>
                <a:prstClr val="black">
                  <a:lumMod val="65000"/>
                  <a:lumOff val="35000"/>
                </a:prstClr>
              </a:solidFill>
              <a:latin typeface="Calibri" panose="020F0502020204030204" pitchFamily="34" charset="0"/>
              <a:ea typeface="Calibri Light" panose="020F03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5EEE0F04-157C-907B-FD62-6251B3A26327}"/>
              </a:ext>
            </a:extLst>
          </p:cNvPr>
          <p:cNvSpPr txBox="1"/>
          <p:nvPr/>
        </p:nvSpPr>
        <p:spPr>
          <a:xfrm>
            <a:off x="14008896" y="8751148"/>
            <a:ext cx="2682745" cy="617541"/>
          </a:xfrm>
          <a:prstGeom prst="rect">
            <a:avLst/>
          </a:prstGeom>
          <a:solidFill>
            <a:schemeClr val="tx1"/>
          </a:solidFill>
        </p:spPr>
        <p:txBody>
          <a:bodyPr wrap="square" rtlCol="0">
            <a:spAutoFit/>
          </a:bodyPr>
          <a:lstStyle/>
          <a:p>
            <a:pPr algn="l" defTabSz="866988" rtl="0" fontAlgn="base">
              <a:spcBef>
                <a:spcPct val="0"/>
              </a:spcBef>
              <a:spcAft>
                <a:spcPct val="0"/>
              </a:spcAft>
            </a:pPr>
            <a:endParaRPr lang="en-US" sz="3413" kern="1200" dirty="0">
              <a:solidFill>
                <a:prstClr val="white"/>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385429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53F28-E438-7E3A-7958-CDDB72891040}"/>
              </a:ext>
            </a:extLst>
          </p:cNvPr>
          <p:cNvSpPr>
            <a:spLocks noGrp="1"/>
          </p:cNvSpPr>
          <p:nvPr>
            <p:ph type="title"/>
          </p:nvPr>
        </p:nvSpPr>
        <p:spPr/>
        <p:txBody>
          <a:bodyPr>
            <a:normAutofit fontScale="90000"/>
          </a:bodyPr>
          <a:lstStyle/>
          <a:p>
            <a:endParaRPr lang="en-AU"/>
          </a:p>
        </p:txBody>
      </p:sp>
      <p:sp>
        <p:nvSpPr>
          <p:cNvPr id="3" name="Content Placeholder 2">
            <a:extLst>
              <a:ext uri="{FF2B5EF4-FFF2-40B4-BE49-F238E27FC236}">
                <a16:creationId xmlns:a16="http://schemas.microsoft.com/office/drawing/2014/main" id="{6C838FFF-0DAD-DDB6-1D22-F0B2D3FEDE48}"/>
              </a:ext>
            </a:extLst>
          </p:cNvPr>
          <p:cNvSpPr>
            <a:spLocks noGrp="1"/>
          </p:cNvSpPr>
          <p:nvPr>
            <p:ph idx="1"/>
          </p:nvPr>
        </p:nvSpPr>
        <p:spPr/>
        <p:txBody>
          <a:bodyPr/>
          <a:lstStyle/>
          <a:p>
            <a:endParaRPr lang="en-AU"/>
          </a:p>
        </p:txBody>
      </p:sp>
      <p:pic>
        <p:nvPicPr>
          <p:cNvPr id="4" name="Picture 3">
            <a:extLst>
              <a:ext uri="{FF2B5EF4-FFF2-40B4-BE49-F238E27FC236}">
                <a16:creationId xmlns:a16="http://schemas.microsoft.com/office/drawing/2014/main" id="{68BD4DEE-1182-BF42-B3A5-CCA07CAE6373}"/>
              </a:ext>
            </a:extLst>
          </p:cNvPr>
          <p:cNvPicPr>
            <a:picLocks noChangeAspect="1"/>
          </p:cNvPicPr>
          <p:nvPr/>
        </p:nvPicPr>
        <p:blipFill>
          <a:blip r:embed="rId3"/>
          <a:stretch>
            <a:fillRect/>
          </a:stretch>
        </p:blipFill>
        <p:spPr>
          <a:xfrm>
            <a:off x="266" y="0"/>
            <a:ext cx="17339730" cy="9753599"/>
          </a:xfrm>
          <a:prstGeom prst="rect">
            <a:avLst/>
          </a:prstGeom>
        </p:spPr>
      </p:pic>
      <p:sp>
        <p:nvSpPr>
          <p:cNvPr id="5" name="Rectangle 4">
            <a:extLst>
              <a:ext uri="{FF2B5EF4-FFF2-40B4-BE49-F238E27FC236}">
                <a16:creationId xmlns:a16="http://schemas.microsoft.com/office/drawing/2014/main" id="{A885F5D7-6B7B-7113-9BAE-9185CBFA3393}"/>
              </a:ext>
            </a:extLst>
          </p:cNvPr>
          <p:cNvSpPr/>
          <p:nvPr/>
        </p:nvSpPr>
        <p:spPr>
          <a:xfrm>
            <a:off x="16366331" y="8915400"/>
            <a:ext cx="304800" cy="6096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4392768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Users\sorlandini\Documents\Documents\ICAR 2016_2017 Milk\ICAR PT\ICAR PT 2016 05.09\ICAR logos_Templates\ICAR_logo-strapline.jpg">
            <a:extLst>
              <a:ext uri="{FF2B5EF4-FFF2-40B4-BE49-F238E27FC236}">
                <a16:creationId xmlns:a16="http://schemas.microsoft.com/office/drawing/2014/main" id="{F63B8D23-7A32-A251-9D61-86C7C284CE0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2132" y="8612671"/>
            <a:ext cx="3413760" cy="975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el 3">
            <a:extLst>
              <a:ext uri="{FF2B5EF4-FFF2-40B4-BE49-F238E27FC236}">
                <a16:creationId xmlns:a16="http://schemas.microsoft.com/office/drawing/2014/main" id="{18398E7D-E48E-9C4E-D716-5F31E3CEE22C}"/>
              </a:ext>
            </a:extLst>
          </p:cNvPr>
          <p:cNvSpPr txBox="1">
            <a:spLocks/>
          </p:cNvSpPr>
          <p:nvPr/>
        </p:nvSpPr>
        <p:spPr bwMode="auto">
          <a:xfrm>
            <a:off x="1181158" y="1015152"/>
            <a:ext cx="14977949" cy="83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normAutofit fontScale="90000" lnSpcReduction="10000"/>
          </a:bodyPr>
          <a:lstStyle>
            <a:lvl1pPr algn="l" defTabSz="457200" rtl="0" eaLnBrk="0" fontAlgn="base" hangingPunct="0">
              <a:spcBef>
                <a:spcPct val="0"/>
              </a:spcBef>
              <a:spcAft>
                <a:spcPct val="0"/>
              </a:spcAft>
              <a:defRPr sz="3200" kern="1200">
                <a:solidFill>
                  <a:schemeClr val="accent2"/>
                </a:solidFill>
                <a:latin typeface="+mj-lt"/>
                <a:ea typeface="+mj-ea"/>
                <a:cs typeface="+mj-cs"/>
              </a:defRPr>
            </a:lvl1pPr>
            <a:lvl2pPr algn="l" defTabSz="457200" rtl="0" eaLnBrk="0" fontAlgn="base" hangingPunct="0">
              <a:spcBef>
                <a:spcPct val="0"/>
              </a:spcBef>
              <a:spcAft>
                <a:spcPct val="0"/>
              </a:spcAft>
              <a:defRPr sz="3200">
                <a:solidFill>
                  <a:schemeClr val="accent2"/>
                </a:solidFill>
                <a:latin typeface="Calibri" pitchFamily="34" charset="0"/>
              </a:defRPr>
            </a:lvl2pPr>
            <a:lvl3pPr algn="l" defTabSz="457200" rtl="0" eaLnBrk="0" fontAlgn="base" hangingPunct="0">
              <a:spcBef>
                <a:spcPct val="0"/>
              </a:spcBef>
              <a:spcAft>
                <a:spcPct val="0"/>
              </a:spcAft>
              <a:defRPr sz="3200">
                <a:solidFill>
                  <a:schemeClr val="accent2"/>
                </a:solidFill>
                <a:latin typeface="Calibri" pitchFamily="34" charset="0"/>
              </a:defRPr>
            </a:lvl3pPr>
            <a:lvl4pPr algn="l" defTabSz="457200" rtl="0" eaLnBrk="0" fontAlgn="base" hangingPunct="0">
              <a:spcBef>
                <a:spcPct val="0"/>
              </a:spcBef>
              <a:spcAft>
                <a:spcPct val="0"/>
              </a:spcAft>
              <a:defRPr sz="3200">
                <a:solidFill>
                  <a:schemeClr val="accent2"/>
                </a:solidFill>
                <a:latin typeface="Calibri" pitchFamily="34" charset="0"/>
              </a:defRPr>
            </a:lvl4pPr>
            <a:lvl5pPr algn="l" defTabSz="457200" rtl="0" eaLnBrk="0" fontAlgn="base" hangingPunct="0">
              <a:spcBef>
                <a:spcPct val="0"/>
              </a:spcBef>
              <a:spcAft>
                <a:spcPct val="0"/>
              </a:spcAft>
              <a:defRPr sz="3200">
                <a:solidFill>
                  <a:schemeClr val="accent2"/>
                </a:solidFill>
                <a:latin typeface="Calibri" pitchFamily="34" charset="0"/>
              </a:defRPr>
            </a:lvl5pPr>
            <a:lvl6pPr marL="457200" algn="l" defTabSz="457200" rtl="0" fontAlgn="base">
              <a:spcBef>
                <a:spcPct val="0"/>
              </a:spcBef>
              <a:spcAft>
                <a:spcPct val="0"/>
              </a:spcAft>
              <a:defRPr sz="3200">
                <a:solidFill>
                  <a:schemeClr val="accent2"/>
                </a:solidFill>
                <a:latin typeface="Calibri" pitchFamily="34" charset="0"/>
              </a:defRPr>
            </a:lvl6pPr>
            <a:lvl7pPr marL="914400" algn="l" defTabSz="457200" rtl="0" fontAlgn="base">
              <a:spcBef>
                <a:spcPct val="0"/>
              </a:spcBef>
              <a:spcAft>
                <a:spcPct val="0"/>
              </a:spcAft>
              <a:defRPr sz="3200">
                <a:solidFill>
                  <a:schemeClr val="accent2"/>
                </a:solidFill>
                <a:latin typeface="Calibri" pitchFamily="34" charset="0"/>
              </a:defRPr>
            </a:lvl7pPr>
            <a:lvl8pPr marL="1371600" algn="l" defTabSz="457200" rtl="0" fontAlgn="base">
              <a:spcBef>
                <a:spcPct val="0"/>
              </a:spcBef>
              <a:spcAft>
                <a:spcPct val="0"/>
              </a:spcAft>
              <a:defRPr sz="3200">
                <a:solidFill>
                  <a:schemeClr val="accent2"/>
                </a:solidFill>
                <a:latin typeface="Calibri" pitchFamily="34" charset="0"/>
              </a:defRPr>
            </a:lvl8pPr>
            <a:lvl9pPr marL="1828800" algn="l" defTabSz="457200" rtl="0" fontAlgn="base">
              <a:spcBef>
                <a:spcPct val="0"/>
              </a:spcBef>
              <a:spcAft>
                <a:spcPct val="0"/>
              </a:spcAft>
              <a:defRPr sz="3200">
                <a:solidFill>
                  <a:schemeClr val="accent2"/>
                </a:solidFill>
                <a:latin typeface="Calibri" pitchFamily="34" charset="0"/>
              </a:defRPr>
            </a:lvl9pPr>
          </a:lstStyle>
          <a:p>
            <a:pPr defTabSz="866988" eaLnBrk="1" hangingPunct="1">
              <a:defRPr/>
            </a:pPr>
            <a:r>
              <a:rPr lang="en-US" sz="6068" cap="all" dirty="0">
                <a:solidFill>
                  <a:srgbClr val="002060"/>
                </a:solidFill>
                <a:latin typeface="Calibri"/>
              </a:rPr>
              <a:t>WC/SC PROJECTS</a:t>
            </a:r>
          </a:p>
        </p:txBody>
      </p:sp>
      <p:sp>
        <p:nvSpPr>
          <p:cNvPr id="9" name="TextBox 8">
            <a:extLst>
              <a:ext uri="{FF2B5EF4-FFF2-40B4-BE49-F238E27FC236}">
                <a16:creationId xmlns:a16="http://schemas.microsoft.com/office/drawing/2014/main" id="{44C7EC5B-B088-6365-FED1-C63FFFE87A38}"/>
              </a:ext>
            </a:extLst>
          </p:cNvPr>
          <p:cNvSpPr txBox="1"/>
          <p:nvPr/>
        </p:nvSpPr>
        <p:spPr>
          <a:xfrm>
            <a:off x="1139752" y="2252800"/>
            <a:ext cx="15247764" cy="5525872"/>
          </a:xfrm>
          <a:prstGeom prst="rect">
            <a:avLst/>
          </a:prstGeom>
          <a:solidFill>
            <a:srgbClr val="002060"/>
          </a:solidFill>
        </p:spPr>
        <p:txBody>
          <a:bodyPr wrap="square">
            <a:spAutoFit/>
          </a:bodyPr>
          <a:lstStyle/>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Calibri Light" panose="020F0302020204030204" pitchFamily="34" charset="0"/>
                <a:cs typeface="Calibri" panose="020F0502020204030204" pitchFamily="34" charset="0"/>
              </a:rPr>
              <a:t>New ICAR service Proficiency Testing for bovine semen quality assessment</a:t>
            </a:r>
          </a:p>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mn-ea"/>
                <a:cs typeface="Calibri" panose="020F0502020204030204" pitchFamily="34" charset="0"/>
              </a:rPr>
              <a:t>DNA parentage discovery</a:t>
            </a:r>
          </a:p>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mn-ea"/>
                <a:cs typeface="Calibri" panose="020F0502020204030204" pitchFamily="34" charset="0"/>
              </a:rPr>
              <a:t>Standardization of AMS traits</a:t>
            </a:r>
          </a:p>
          <a:p>
            <a:pPr marL="650241" lvl="1" indent="-650241" algn="l" defTabSz="866988" rtl="0" fontAlgn="base">
              <a:lnSpc>
                <a:spcPct val="150000"/>
              </a:lnSpc>
              <a:buFont typeface="+mj-lt"/>
              <a:buAutoNum type="arabicPeriod"/>
            </a:pPr>
            <a:r>
              <a:rPr lang="en-GB" sz="3413" kern="1200" dirty="0">
                <a:solidFill>
                  <a:prstClr val="white"/>
                </a:solidFill>
                <a:latin typeface="Calibri" panose="020F0502020204030204" pitchFamily="34" charset="0"/>
                <a:ea typeface="+mn-ea"/>
                <a:cs typeface="Calibri" panose="020F0502020204030204" pitchFamily="34" charset="0"/>
              </a:rPr>
              <a:t>Rewrite Section 12/13 (Milk analysers) </a:t>
            </a:r>
          </a:p>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mn-ea"/>
                <a:cs typeface="Calibri" panose="020F0502020204030204" pitchFamily="34" charset="0"/>
              </a:rPr>
              <a:t>ICAR Device reference ID project</a:t>
            </a:r>
            <a:endParaRPr lang="en-GB" sz="3413" kern="1200" dirty="0">
              <a:solidFill>
                <a:prstClr val="white"/>
              </a:solidFill>
              <a:latin typeface="Calibri" panose="020F0502020204030204" pitchFamily="34" charset="0"/>
              <a:ea typeface="+mn-ea"/>
              <a:cs typeface="Calibri" panose="020F0502020204030204" pitchFamily="34" charset="0"/>
            </a:endParaRPr>
          </a:p>
          <a:p>
            <a:pPr marL="650241" lvl="1" indent="-650241" algn="l" defTabSz="866988" rtl="0" fontAlgn="base">
              <a:lnSpc>
                <a:spcPct val="150000"/>
              </a:lnSpc>
              <a:buFont typeface="+mj-lt"/>
              <a:buAutoNum type="arabicPeriod"/>
            </a:pPr>
            <a:r>
              <a:rPr lang="en-GB" sz="3413" kern="1200" dirty="0">
                <a:solidFill>
                  <a:prstClr val="black">
                    <a:lumMod val="65000"/>
                    <a:lumOff val="35000"/>
                  </a:prstClr>
                </a:solidFill>
                <a:latin typeface="Calibri" panose="020F0502020204030204" pitchFamily="34" charset="0"/>
                <a:ea typeface="+mn-ea"/>
                <a:cs typeface="Calibri" panose="020F0502020204030204" pitchFamily="34" charset="0"/>
              </a:rPr>
              <a:t>WIKI project</a:t>
            </a:r>
          </a:p>
          <a:p>
            <a:pPr marL="650241" lvl="1" indent="-650241" algn="l" defTabSz="866988" rtl="0" fontAlgn="base">
              <a:lnSpc>
                <a:spcPct val="150000"/>
              </a:lnSpc>
              <a:buFont typeface="+mj-lt"/>
              <a:buAutoNum type="arabicPeriod"/>
            </a:pPr>
            <a:r>
              <a:rPr lang="en-GB" sz="3413" kern="1200" dirty="0">
                <a:solidFill>
                  <a:prstClr val="black">
                    <a:lumMod val="65000"/>
                    <a:lumOff val="35000"/>
                  </a:prstClr>
                </a:solidFill>
                <a:latin typeface="Calibri" panose="020F0502020204030204" pitchFamily="34" charset="0"/>
                <a:ea typeface="+mn-ea"/>
                <a:cs typeface="Calibri" panose="020F0502020204030204" pitchFamily="34" charset="0"/>
              </a:rPr>
              <a:t>Global Methane Hub</a:t>
            </a:r>
            <a:endParaRPr lang="en-US" sz="3413" kern="1200" dirty="0">
              <a:solidFill>
                <a:prstClr val="black">
                  <a:lumMod val="65000"/>
                  <a:lumOff val="35000"/>
                </a:prstClr>
              </a:solidFill>
              <a:latin typeface="Calibri" panose="020F0502020204030204" pitchFamily="34" charset="0"/>
              <a:ea typeface="Calibri Light" panose="020F03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5EEE0F04-157C-907B-FD62-6251B3A26327}"/>
              </a:ext>
            </a:extLst>
          </p:cNvPr>
          <p:cNvSpPr txBox="1"/>
          <p:nvPr/>
        </p:nvSpPr>
        <p:spPr>
          <a:xfrm>
            <a:off x="14008896" y="8751148"/>
            <a:ext cx="2682745" cy="617541"/>
          </a:xfrm>
          <a:prstGeom prst="rect">
            <a:avLst/>
          </a:prstGeom>
          <a:solidFill>
            <a:schemeClr val="tx1"/>
          </a:solidFill>
        </p:spPr>
        <p:txBody>
          <a:bodyPr wrap="square" rtlCol="0">
            <a:spAutoFit/>
          </a:bodyPr>
          <a:lstStyle/>
          <a:p>
            <a:pPr algn="l" defTabSz="866988" rtl="0" fontAlgn="base">
              <a:spcBef>
                <a:spcPct val="0"/>
              </a:spcBef>
              <a:spcAft>
                <a:spcPct val="0"/>
              </a:spcAft>
            </a:pPr>
            <a:endParaRPr lang="en-US" sz="3413" kern="1200" dirty="0">
              <a:solidFill>
                <a:prstClr val="white"/>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803006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Users\sorlandini\Documents\Documents\ICAR 2016_2017 Milk\ICAR PT\ICAR PT 2016 05.09\ICAR logos_Templates\ICAR_logo-strapline.jpg">
            <a:extLst>
              <a:ext uri="{FF2B5EF4-FFF2-40B4-BE49-F238E27FC236}">
                <a16:creationId xmlns:a16="http://schemas.microsoft.com/office/drawing/2014/main" id="{F63B8D23-7A32-A251-9D61-86C7C284CE0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2132" y="8612671"/>
            <a:ext cx="3413760" cy="975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el 3">
            <a:extLst>
              <a:ext uri="{FF2B5EF4-FFF2-40B4-BE49-F238E27FC236}">
                <a16:creationId xmlns:a16="http://schemas.microsoft.com/office/drawing/2014/main" id="{18398E7D-E48E-9C4E-D716-5F31E3CEE22C}"/>
              </a:ext>
            </a:extLst>
          </p:cNvPr>
          <p:cNvSpPr txBox="1">
            <a:spLocks/>
          </p:cNvSpPr>
          <p:nvPr/>
        </p:nvSpPr>
        <p:spPr bwMode="auto">
          <a:xfrm>
            <a:off x="1181158" y="1015152"/>
            <a:ext cx="14977949" cy="830862"/>
          </a:xfrm>
          <a:prstGeom prst="rect">
            <a:avLst/>
          </a:prstGeom>
          <a:solidFill>
            <a:srgbClr val="002060"/>
          </a:solidFill>
          <a:ln>
            <a:noFill/>
          </a:ln>
        </p:spPr>
        <p:txBody>
          <a:bodyPr vert="horz" wrap="square" lIns="0" tIns="0" rIns="0" bIns="0" numCol="1" anchor="t" anchorCtr="0" compatLnSpc="1">
            <a:prstTxWarp prst="textNoShape">
              <a:avLst/>
            </a:prstTxWarp>
            <a:normAutofit fontScale="90000" lnSpcReduction="10000"/>
          </a:bodyPr>
          <a:lstStyle>
            <a:lvl1pPr algn="l" defTabSz="457200" rtl="0" eaLnBrk="0" fontAlgn="base" hangingPunct="0">
              <a:spcBef>
                <a:spcPct val="0"/>
              </a:spcBef>
              <a:spcAft>
                <a:spcPct val="0"/>
              </a:spcAft>
              <a:defRPr sz="3200" kern="1200">
                <a:solidFill>
                  <a:schemeClr val="accent2"/>
                </a:solidFill>
                <a:latin typeface="+mj-lt"/>
                <a:ea typeface="+mj-ea"/>
                <a:cs typeface="+mj-cs"/>
              </a:defRPr>
            </a:lvl1pPr>
            <a:lvl2pPr algn="l" defTabSz="457200" rtl="0" eaLnBrk="0" fontAlgn="base" hangingPunct="0">
              <a:spcBef>
                <a:spcPct val="0"/>
              </a:spcBef>
              <a:spcAft>
                <a:spcPct val="0"/>
              </a:spcAft>
              <a:defRPr sz="3200">
                <a:solidFill>
                  <a:schemeClr val="accent2"/>
                </a:solidFill>
                <a:latin typeface="Calibri" pitchFamily="34" charset="0"/>
              </a:defRPr>
            </a:lvl2pPr>
            <a:lvl3pPr algn="l" defTabSz="457200" rtl="0" eaLnBrk="0" fontAlgn="base" hangingPunct="0">
              <a:spcBef>
                <a:spcPct val="0"/>
              </a:spcBef>
              <a:spcAft>
                <a:spcPct val="0"/>
              </a:spcAft>
              <a:defRPr sz="3200">
                <a:solidFill>
                  <a:schemeClr val="accent2"/>
                </a:solidFill>
                <a:latin typeface="Calibri" pitchFamily="34" charset="0"/>
              </a:defRPr>
            </a:lvl3pPr>
            <a:lvl4pPr algn="l" defTabSz="457200" rtl="0" eaLnBrk="0" fontAlgn="base" hangingPunct="0">
              <a:spcBef>
                <a:spcPct val="0"/>
              </a:spcBef>
              <a:spcAft>
                <a:spcPct val="0"/>
              </a:spcAft>
              <a:defRPr sz="3200">
                <a:solidFill>
                  <a:schemeClr val="accent2"/>
                </a:solidFill>
                <a:latin typeface="Calibri" pitchFamily="34" charset="0"/>
              </a:defRPr>
            </a:lvl4pPr>
            <a:lvl5pPr algn="l" defTabSz="457200" rtl="0" eaLnBrk="0" fontAlgn="base" hangingPunct="0">
              <a:spcBef>
                <a:spcPct val="0"/>
              </a:spcBef>
              <a:spcAft>
                <a:spcPct val="0"/>
              </a:spcAft>
              <a:defRPr sz="3200">
                <a:solidFill>
                  <a:schemeClr val="accent2"/>
                </a:solidFill>
                <a:latin typeface="Calibri" pitchFamily="34" charset="0"/>
              </a:defRPr>
            </a:lvl5pPr>
            <a:lvl6pPr marL="457200" algn="l" defTabSz="457200" rtl="0" fontAlgn="base">
              <a:spcBef>
                <a:spcPct val="0"/>
              </a:spcBef>
              <a:spcAft>
                <a:spcPct val="0"/>
              </a:spcAft>
              <a:defRPr sz="3200">
                <a:solidFill>
                  <a:schemeClr val="accent2"/>
                </a:solidFill>
                <a:latin typeface="Calibri" pitchFamily="34" charset="0"/>
              </a:defRPr>
            </a:lvl6pPr>
            <a:lvl7pPr marL="914400" algn="l" defTabSz="457200" rtl="0" fontAlgn="base">
              <a:spcBef>
                <a:spcPct val="0"/>
              </a:spcBef>
              <a:spcAft>
                <a:spcPct val="0"/>
              </a:spcAft>
              <a:defRPr sz="3200">
                <a:solidFill>
                  <a:schemeClr val="accent2"/>
                </a:solidFill>
                <a:latin typeface="Calibri" pitchFamily="34" charset="0"/>
              </a:defRPr>
            </a:lvl7pPr>
            <a:lvl8pPr marL="1371600" algn="l" defTabSz="457200" rtl="0" fontAlgn="base">
              <a:spcBef>
                <a:spcPct val="0"/>
              </a:spcBef>
              <a:spcAft>
                <a:spcPct val="0"/>
              </a:spcAft>
              <a:defRPr sz="3200">
                <a:solidFill>
                  <a:schemeClr val="accent2"/>
                </a:solidFill>
                <a:latin typeface="Calibri" pitchFamily="34" charset="0"/>
              </a:defRPr>
            </a:lvl8pPr>
            <a:lvl9pPr marL="1828800" algn="l" defTabSz="457200" rtl="0" fontAlgn="base">
              <a:spcBef>
                <a:spcPct val="0"/>
              </a:spcBef>
              <a:spcAft>
                <a:spcPct val="0"/>
              </a:spcAft>
              <a:defRPr sz="3200">
                <a:solidFill>
                  <a:schemeClr val="accent2"/>
                </a:solidFill>
                <a:latin typeface="Calibri" pitchFamily="34" charset="0"/>
              </a:defRPr>
            </a:lvl9pPr>
          </a:lstStyle>
          <a:p>
            <a:pPr defTabSz="866988" eaLnBrk="1" hangingPunct="1">
              <a:defRPr/>
            </a:pPr>
            <a:r>
              <a:rPr lang="en-US" sz="6068" cap="all" dirty="0">
                <a:solidFill>
                  <a:prstClr val="white"/>
                </a:solidFill>
                <a:latin typeface="Calibri"/>
              </a:rPr>
              <a:t>05. ICAR Device reference id project</a:t>
            </a:r>
          </a:p>
        </p:txBody>
      </p:sp>
      <p:sp>
        <p:nvSpPr>
          <p:cNvPr id="9" name="TextBox 8">
            <a:extLst>
              <a:ext uri="{FF2B5EF4-FFF2-40B4-BE49-F238E27FC236}">
                <a16:creationId xmlns:a16="http://schemas.microsoft.com/office/drawing/2014/main" id="{44C7EC5B-B088-6365-FED1-C63FFFE87A38}"/>
              </a:ext>
            </a:extLst>
          </p:cNvPr>
          <p:cNvSpPr txBox="1"/>
          <p:nvPr/>
        </p:nvSpPr>
        <p:spPr>
          <a:xfrm>
            <a:off x="1117770" y="2340347"/>
            <a:ext cx="14831777" cy="5753050"/>
          </a:xfrm>
          <a:prstGeom prst="rect">
            <a:avLst/>
          </a:prstGeom>
          <a:noFill/>
          <a:ln>
            <a:solidFill>
              <a:schemeClr val="accent3"/>
            </a:solidFill>
          </a:ln>
        </p:spPr>
        <p:txBody>
          <a:bodyPr wrap="square">
            <a:spAutoFit/>
          </a:bodyPr>
          <a:lstStyle/>
          <a:p>
            <a:pPr marL="650241" lvl="1" indent="-650241" algn="l" defTabSz="866988" rtl="0" fontAlgn="base">
              <a:buFont typeface="Arial" panose="020B0604020202020204" pitchFamily="34" charset="0"/>
              <a:buChar char="•"/>
            </a:pPr>
            <a:r>
              <a:rPr lang="en-US" sz="3413"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Occasion: ICAR members have need to know data source (device of measurement) of a record.</a:t>
            </a:r>
          </a:p>
          <a:p>
            <a:pPr marL="650241" lvl="1" indent="-650241" algn="l" defTabSz="866988" rtl="0" fontAlgn="base">
              <a:buFont typeface="Arial" panose="020B0604020202020204" pitchFamily="34" charset="0"/>
              <a:buChar char="•"/>
            </a:pPr>
            <a:r>
              <a:rPr lang="en-US" sz="3413" kern="1200" dirty="0">
                <a:solidFill>
                  <a:srgbClr val="002B55"/>
                </a:solidFill>
                <a:latin typeface="Calibri" panose="020F0502020204030204" pitchFamily="34" charset="0"/>
                <a:ea typeface="+mn-ea"/>
                <a:cs typeface="Calibri" panose="020F0502020204030204" pitchFamily="34" charset="0"/>
              </a:rPr>
              <a:t>Aim: to have a unique code for each type of device </a:t>
            </a:r>
          </a:p>
          <a:p>
            <a:pPr marL="650241" lvl="1" indent="-650241" algn="l" defTabSz="866988" rtl="0" fontAlgn="base">
              <a:buFont typeface="Arial" panose="020B0604020202020204" pitchFamily="34" charset="0"/>
              <a:buChar char="•"/>
            </a:pPr>
            <a:r>
              <a:rPr lang="en-US" sz="3413" kern="1200" dirty="0">
                <a:solidFill>
                  <a:srgbClr val="002B55"/>
                </a:solidFill>
                <a:latin typeface="Calibri" panose="020F0502020204030204" pitchFamily="34" charset="0"/>
                <a:ea typeface="+mn-ea"/>
                <a:cs typeface="Calibri" panose="020F0502020204030204" pitchFamily="34" charset="0"/>
              </a:rPr>
              <a:t>Will include both ICAR-certified and non-certified devices</a:t>
            </a:r>
          </a:p>
          <a:p>
            <a:pPr marL="650241" lvl="1" indent="-650241" algn="l" defTabSz="866988" rtl="0" fontAlgn="base">
              <a:buFont typeface="Arial" panose="020B0604020202020204" pitchFamily="34" charset="0"/>
              <a:buChar char="•"/>
            </a:pPr>
            <a:r>
              <a:rPr lang="en-US" sz="3413" kern="1200" dirty="0">
                <a:solidFill>
                  <a:srgbClr val="002B55"/>
                </a:solidFill>
                <a:latin typeface="Calibri" panose="020F0502020204030204" pitchFamily="34" charset="0"/>
                <a:ea typeface="+mn-ea"/>
                <a:cs typeface="Calibri" panose="020F0502020204030204" pitchFamily="34" charset="0"/>
              </a:rPr>
              <a:t>Will become part of ICAR ADE standards</a:t>
            </a:r>
          </a:p>
          <a:p>
            <a:pPr marL="650241" lvl="1" indent="-650241" algn="l" defTabSz="866988" rtl="0" fontAlgn="base">
              <a:buFont typeface="Arial" panose="020B0604020202020204" pitchFamily="34" charset="0"/>
              <a:buChar char="•"/>
            </a:pPr>
            <a:r>
              <a:rPr lang="en-GB" sz="3413"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MRSD and ADE group involved. </a:t>
            </a:r>
          </a:p>
          <a:p>
            <a:pPr marL="650241" lvl="1" indent="-650241" algn="l" defTabSz="866988" rtl="0" fontAlgn="base">
              <a:buFont typeface="Arial" panose="020B0604020202020204" pitchFamily="34" charset="0"/>
              <a:buChar char="•"/>
            </a:pPr>
            <a:r>
              <a:rPr lang="en-GB" sz="3413"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Manufacturers and members consulted</a:t>
            </a:r>
          </a:p>
          <a:p>
            <a:pPr marL="0" lvl="1" algn="l" defTabSz="866988" rtl="0" fontAlgn="base"/>
            <a:r>
              <a:rPr lang="en-GB" sz="3413"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Status:</a:t>
            </a:r>
          </a:p>
          <a:p>
            <a:pPr marL="650241" lvl="1" indent="-650241" algn="l" defTabSz="866988" rtl="0" fontAlgn="base">
              <a:buFont typeface="Arial" panose="020B0604020202020204" pitchFamily="34" charset="0"/>
              <a:buChar char="•"/>
            </a:pPr>
            <a:r>
              <a:rPr lang="en-GB" sz="3413"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Proposal/quote to build a database that can handle devices and ID</a:t>
            </a:r>
            <a:r>
              <a:rPr lang="en-GB" sz="3034"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a:t>
            </a:r>
          </a:p>
          <a:p>
            <a:pPr marL="650241" lvl="1" indent="-650241" algn="l" defTabSz="866988" rtl="0" fontAlgn="base">
              <a:buFont typeface="Arial" panose="020B0604020202020204" pitchFamily="34" charset="0"/>
              <a:buChar char="•"/>
            </a:pPr>
            <a:r>
              <a:rPr lang="en-GB" sz="3034"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Will be build these months as part of </a:t>
            </a:r>
            <a:r>
              <a:rPr lang="en-GB" sz="3034" kern="1200" dirty="0" err="1">
                <a:solidFill>
                  <a:srgbClr val="002060"/>
                </a:solidFill>
                <a:latin typeface="Calibri" panose="020F0502020204030204" pitchFamily="34" charset="0"/>
                <a:ea typeface="Calibri Light" panose="020F0302020204030204" pitchFamily="34" charset="0"/>
                <a:cs typeface="Calibri" panose="020F0502020204030204" pitchFamily="34" charset="0"/>
              </a:rPr>
              <a:t>MyICAR</a:t>
            </a:r>
            <a:r>
              <a:rPr lang="en-GB" sz="3034"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a:t>
            </a:r>
          </a:p>
          <a:p>
            <a:pPr marL="650241" lvl="1" indent="-650241" algn="l" defTabSz="866988" rtl="0" fontAlgn="base">
              <a:buFont typeface="Arial" panose="020B0604020202020204" pitchFamily="34" charset="0"/>
              <a:buChar char="•"/>
            </a:pPr>
            <a:r>
              <a:rPr lang="en-GB" sz="3034" kern="1200" dirty="0">
                <a:solidFill>
                  <a:srgbClr val="002060"/>
                </a:solidFill>
                <a:latin typeface="Calibri" panose="020F0502020204030204" pitchFamily="34" charset="0"/>
                <a:ea typeface="Calibri Light" panose="020F0302020204030204" pitchFamily="34" charset="0"/>
                <a:cs typeface="Calibri" panose="020F0502020204030204" pitchFamily="34" charset="0"/>
              </a:rPr>
              <a:t>Will be beta tested within ICAR community.</a:t>
            </a:r>
          </a:p>
        </p:txBody>
      </p:sp>
      <p:sp>
        <p:nvSpPr>
          <p:cNvPr id="10" name="TextBox 9">
            <a:extLst>
              <a:ext uri="{FF2B5EF4-FFF2-40B4-BE49-F238E27FC236}">
                <a16:creationId xmlns:a16="http://schemas.microsoft.com/office/drawing/2014/main" id="{5EEE0F04-157C-907B-FD62-6251B3A26327}"/>
              </a:ext>
            </a:extLst>
          </p:cNvPr>
          <p:cNvSpPr txBox="1"/>
          <p:nvPr/>
        </p:nvSpPr>
        <p:spPr>
          <a:xfrm>
            <a:off x="14008896" y="8751148"/>
            <a:ext cx="2682745" cy="617541"/>
          </a:xfrm>
          <a:prstGeom prst="rect">
            <a:avLst/>
          </a:prstGeom>
          <a:solidFill>
            <a:schemeClr val="tx1"/>
          </a:solidFill>
        </p:spPr>
        <p:txBody>
          <a:bodyPr wrap="square" rtlCol="0">
            <a:spAutoFit/>
          </a:bodyPr>
          <a:lstStyle/>
          <a:p>
            <a:pPr algn="l" defTabSz="866988" rtl="0" fontAlgn="base">
              <a:spcBef>
                <a:spcPct val="0"/>
              </a:spcBef>
              <a:spcAft>
                <a:spcPct val="0"/>
              </a:spcAft>
            </a:pPr>
            <a:endParaRPr lang="en-US" sz="3413" kern="1200" dirty="0">
              <a:solidFill>
                <a:prstClr val="white"/>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836251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Users\sorlandini\Documents\Documents\ICAR 2016_2017 Milk\ICAR PT\ICAR PT 2016 05.09\ICAR logos_Templates\ICAR_logo-strapline.jpg">
            <a:extLst>
              <a:ext uri="{FF2B5EF4-FFF2-40B4-BE49-F238E27FC236}">
                <a16:creationId xmlns:a16="http://schemas.microsoft.com/office/drawing/2014/main" id="{F63B8D23-7A32-A251-9D61-86C7C284CE0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2132" y="8612671"/>
            <a:ext cx="3413760" cy="975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el 3">
            <a:extLst>
              <a:ext uri="{FF2B5EF4-FFF2-40B4-BE49-F238E27FC236}">
                <a16:creationId xmlns:a16="http://schemas.microsoft.com/office/drawing/2014/main" id="{18398E7D-E48E-9C4E-D716-5F31E3CEE22C}"/>
              </a:ext>
            </a:extLst>
          </p:cNvPr>
          <p:cNvSpPr txBox="1">
            <a:spLocks/>
          </p:cNvSpPr>
          <p:nvPr/>
        </p:nvSpPr>
        <p:spPr bwMode="auto">
          <a:xfrm>
            <a:off x="1181158" y="1015152"/>
            <a:ext cx="14977949" cy="83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normAutofit fontScale="90000" lnSpcReduction="10000"/>
          </a:bodyPr>
          <a:lstStyle>
            <a:lvl1pPr algn="l" defTabSz="457200" rtl="0" eaLnBrk="0" fontAlgn="base" hangingPunct="0">
              <a:spcBef>
                <a:spcPct val="0"/>
              </a:spcBef>
              <a:spcAft>
                <a:spcPct val="0"/>
              </a:spcAft>
              <a:defRPr sz="3200" kern="1200">
                <a:solidFill>
                  <a:schemeClr val="accent2"/>
                </a:solidFill>
                <a:latin typeface="+mj-lt"/>
                <a:ea typeface="+mj-ea"/>
                <a:cs typeface="+mj-cs"/>
              </a:defRPr>
            </a:lvl1pPr>
            <a:lvl2pPr algn="l" defTabSz="457200" rtl="0" eaLnBrk="0" fontAlgn="base" hangingPunct="0">
              <a:spcBef>
                <a:spcPct val="0"/>
              </a:spcBef>
              <a:spcAft>
                <a:spcPct val="0"/>
              </a:spcAft>
              <a:defRPr sz="3200">
                <a:solidFill>
                  <a:schemeClr val="accent2"/>
                </a:solidFill>
                <a:latin typeface="Calibri" pitchFamily="34" charset="0"/>
              </a:defRPr>
            </a:lvl2pPr>
            <a:lvl3pPr algn="l" defTabSz="457200" rtl="0" eaLnBrk="0" fontAlgn="base" hangingPunct="0">
              <a:spcBef>
                <a:spcPct val="0"/>
              </a:spcBef>
              <a:spcAft>
                <a:spcPct val="0"/>
              </a:spcAft>
              <a:defRPr sz="3200">
                <a:solidFill>
                  <a:schemeClr val="accent2"/>
                </a:solidFill>
                <a:latin typeface="Calibri" pitchFamily="34" charset="0"/>
              </a:defRPr>
            </a:lvl3pPr>
            <a:lvl4pPr algn="l" defTabSz="457200" rtl="0" eaLnBrk="0" fontAlgn="base" hangingPunct="0">
              <a:spcBef>
                <a:spcPct val="0"/>
              </a:spcBef>
              <a:spcAft>
                <a:spcPct val="0"/>
              </a:spcAft>
              <a:defRPr sz="3200">
                <a:solidFill>
                  <a:schemeClr val="accent2"/>
                </a:solidFill>
                <a:latin typeface="Calibri" pitchFamily="34" charset="0"/>
              </a:defRPr>
            </a:lvl4pPr>
            <a:lvl5pPr algn="l" defTabSz="457200" rtl="0" eaLnBrk="0" fontAlgn="base" hangingPunct="0">
              <a:spcBef>
                <a:spcPct val="0"/>
              </a:spcBef>
              <a:spcAft>
                <a:spcPct val="0"/>
              </a:spcAft>
              <a:defRPr sz="3200">
                <a:solidFill>
                  <a:schemeClr val="accent2"/>
                </a:solidFill>
                <a:latin typeface="Calibri" pitchFamily="34" charset="0"/>
              </a:defRPr>
            </a:lvl5pPr>
            <a:lvl6pPr marL="457200" algn="l" defTabSz="457200" rtl="0" fontAlgn="base">
              <a:spcBef>
                <a:spcPct val="0"/>
              </a:spcBef>
              <a:spcAft>
                <a:spcPct val="0"/>
              </a:spcAft>
              <a:defRPr sz="3200">
                <a:solidFill>
                  <a:schemeClr val="accent2"/>
                </a:solidFill>
                <a:latin typeface="Calibri" pitchFamily="34" charset="0"/>
              </a:defRPr>
            </a:lvl6pPr>
            <a:lvl7pPr marL="914400" algn="l" defTabSz="457200" rtl="0" fontAlgn="base">
              <a:spcBef>
                <a:spcPct val="0"/>
              </a:spcBef>
              <a:spcAft>
                <a:spcPct val="0"/>
              </a:spcAft>
              <a:defRPr sz="3200">
                <a:solidFill>
                  <a:schemeClr val="accent2"/>
                </a:solidFill>
                <a:latin typeface="Calibri" pitchFamily="34" charset="0"/>
              </a:defRPr>
            </a:lvl7pPr>
            <a:lvl8pPr marL="1371600" algn="l" defTabSz="457200" rtl="0" fontAlgn="base">
              <a:spcBef>
                <a:spcPct val="0"/>
              </a:spcBef>
              <a:spcAft>
                <a:spcPct val="0"/>
              </a:spcAft>
              <a:defRPr sz="3200">
                <a:solidFill>
                  <a:schemeClr val="accent2"/>
                </a:solidFill>
                <a:latin typeface="Calibri" pitchFamily="34" charset="0"/>
              </a:defRPr>
            </a:lvl8pPr>
            <a:lvl9pPr marL="1828800" algn="l" defTabSz="457200" rtl="0" fontAlgn="base">
              <a:spcBef>
                <a:spcPct val="0"/>
              </a:spcBef>
              <a:spcAft>
                <a:spcPct val="0"/>
              </a:spcAft>
              <a:defRPr sz="3200">
                <a:solidFill>
                  <a:schemeClr val="accent2"/>
                </a:solidFill>
                <a:latin typeface="Calibri" pitchFamily="34" charset="0"/>
              </a:defRPr>
            </a:lvl9pPr>
          </a:lstStyle>
          <a:p>
            <a:pPr defTabSz="866988" eaLnBrk="1" hangingPunct="1">
              <a:defRPr/>
            </a:pPr>
            <a:r>
              <a:rPr lang="en-US" sz="6068" cap="all" dirty="0">
                <a:solidFill>
                  <a:srgbClr val="002060"/>
                </a:solidFill>
                <a:latin typeface="Calibri"/>
              </a:rPr>
              <a:t>WC/SC PROJECTS</a:t>
            </a:r>
          </a:p>
        </p:txBody>
      </p:sp>
      <p:sp>
        <p:nvSpPr>
          <p:cNvPr id="9" name="TextBox 8">
            <a:extLst>
              <a:ext uri="{FF2B5EF4-FFF2-40B4-BE49-F238E27FC236}">
                <a16:creationId xmlns:a16="http://schemas.microsoft.com/office/drawing/2014/main" id="{44C7EC5B-B088-6365-FED1-C63FFFE87A38}"/>
              </a:ext>
            </a:extLst>
          </p:cNvPr>
          <p:cNvSpPr txBox="1"/>
          <p:nvPr/>
        </p:nvSpPr>
        <p:spPr>
          <a:xfrm>
            <a:off x="1139752" y="2252800"/>
            <a:ext cx="15247764" cy="5525872"/>
          </a:xfrm>
          <a:prstGeom prst="rect">
            <a:avLst/>
          </a:prstGeom>
          <a:solidFill>
            <a:srgbClr val="002060"/>
          </a:solidFill>
        </p:spPr>
        <p:txBody>
          <a:bodyPr wrap="square">
            <a:spAutoFit/>
          </a:bodyPr>
          <a:lstStyle/>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Calibri Light" panose="020F0302020204030204" pitchFamily="34" charset="0"/>
                <a:cs typeface="Calibri" panose="020F0502020204030204" pitchFamily="34" charset="0"/>
              </a:rPr>
              <a:t>New ICAR service Proficiency Testing for bovine semen quality assessment</a:t>
            </a:r>
          </a:p>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mn-ea"/>
                <a:cs typeface="Calibri" panose="020F0502020204030204" pitchFamily="34" charset="0"/>
              </a:rPr>
              <a:t>DNA parentage discovery</a:t>
            </a:r>
          </a:p>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mn-ea"/>
                <a:cs typeface="Calibri" panose="020F0502020204030204" pitchFamily="34" charset="0"/>
              </a:rPr>
              <a:t>Standardization of AMS traits</a:t>
            </a:r>
          </a:p>
          <a:p>
            <a:pPr marL="650241" lvl="1" indent="-650241" algn="l" defTabSz="866988" rtl="0" fontAlgn="base">
              <a:lnSpc>
                <a:spcPct val="150000"/>
              </a:lnSpc>
              <a:buFont typeface="+mj-lt"/>
              <a:buAutoNum type="arabicPeriod"/>
            </a:pPr>
            <a:r>
              <a:rPr lang="en-GB" sz="3413" kern="1200" dirty="0">
                <a:solidFill>
                  <a:prstClr val="white"/>
                </a:solidFill>
                <a:latin typeface="Calibri" panose="020F0502020204030204" pitchFamily="34" charset="0"/>
                <a:ea typeface="+mn-ea"/>
                <a:cs typeface="Calibri" panose="020F0502020204030204" pitchFamily="34" charset="0"/>
              </a:rPr>
              <a:t>Rewrite Section 12/13 (Milk analysers) </a:t>
            </a:r>
          </a:p>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mn-ea"/>
                <a:cs typeface="Calibri" panose="020F0502020204030204" pitchFamily="34" charset="0"/>
              </a:rPr>
              <a:t>ICAR Device reference ID project</a:t>
            </a:r>
            <a:endParaRPr lang="en-GB" sz="3413" kern="1200" dirty="0">
              <a:solidFill>
                <a:prstClr val="white"/>
              </a:solidFill>
              <a:latin typeface="Calibri" panose="020F0502020204030204" pitchFamily="34" charset="0"/>
              <a:ea typeface="+mn-ea"/>
              <a:cs typeface="Calibri" panose="020F0502020204030204" pitchFamily="34" charset="0"/>
            </a:endParaRPr>
          </a:p>
          <a:p>
            <a:pPr marL="650241" lvl="1" indent="-650241" algn="l" defTabSz="866988" rtl="0" fontAlgn="base">
              <a:lnSpc>
                <a:spcPct val="150000"/>
              </a:lnSpc>
              <a:buFont typeface="+mj-lt"/>
              <a:buAutoNum type="arabicPeriod"/>
            </a:pPr>
            <a:r>
              <a:rPr lang="en-GB" sz="3413" kern="1200" dirty="0">
                <a:solidFill>
                  <a:prstClr val="white"/>
                </a:solidFill>
                <a:latin typeface="Calibri" panose="020F0502020204030204" pitchFamily="34" charset="0"/>
                <a:ea typeface="+mn-ea"/>
                <a:cs typeface="Calibri" panose="020F0502020204030204" pitchFamily="34" charset="0"/>
              </a:rPr>
              <a:t>WIKI project</a:t>
            </a:r>
          </a:p>
          <a:p>
            <a:pPr marL="650241" lvl="1" indent="-650241" algn="l" defTabSz="866988" rtl="0" fontAlgn="base">
              <a:lnSpc>
                <a:spcPct val="150000"/>
              </a:lnSpc>
              <a:buFont typeface="+mj-lt"/>
              <a:buAutoNum type="arabicPeriod"/>
            </a:pPr>
            <a:r>
              <a:rPr lang="en-GB" sz="3413" kern="1200" dirty="0">
                <a:solidFill>
                  <a:prstClr val="black">
                    <a:lumMod val="65000"/>
                    <a:lumOff val="35000"/>
                  </a:prstClr>
                </a:solidFill>
                <a:latin typeface="Calibri" panose="020F0502020204030204" pitchFamily="34" charset="0"/>
                <a:ea typeface="+mn-ea"/>
                <a:cs typeface="Calibri" panose="020F0502020204030204" pitchFamily="34" charset="0"/>
              </a:rPr>
              <a:t>Global Methane Hub</a:t>
            </a:r>
            <a:endParaRPr lang="en-US" sz="3413" kern="1200" dirty="0">
              <a:solidFill>
                <a:prstClr val="black">
                  <a:lumMod val="65000"/>
                  <a:lumOff val="35000"/>
                </a:prstClr>
              </a:solidFill>
              <a:latin typeface="Calibri" panose="020F0502020204030204" pitchFamily="34" charset="0"/>
              <a:ea typeface="Calibri Light" panose="020F03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5EEE0F04-157C-907B-FD62-6251B3A26327}"/>
              </a:ext>
            </a:extLst>
          </p:cNvPr>
          <p:cNvSpPr txBox="1"/>
          <p:nvPr/>
        </p:nvSpPr>
        <p:spPr>
          <a:xfrm>
            <a:off x="14008896" y="8751148"/>
            <a:ext cx="2682745" cy="617541"/>
          </a:xfrm>
          <a:prstGeom prst="rect">
            <a:avLst/>
          </a:prstGeom>
          <a:solidFill>
            <a:schemeClr val="tx1"/>
          </a:solidFill>
        </p:spPr>
        <p:txBody>
          <a:bodyPr wrap="square" rtlCol="0">
            <a:spAutoFit/>
          </a:bodyPr>
          <a:lstStyle/>
          <a:p>
            <a:pPr algn="l" defTabSz="866988" rtl="0" fontAlgn="base">
              <a:spcBef>
                <a:spcPct val="0"/>
              </a:spcBef>
              <a:spcAft>
                <a:spcPct val="0"/>
              </a:spcAft>
            </a:pPr>
            <a:endParaRPr lang="en-US" sz="3413" kern="1200" dirty="0">
              <a:solidFill>
                <a:prstClr val="white"/>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908875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18E5703-DC89-3DD3-38E2-D876FC6C1E91}"/>
              </a:ext>
            </a:extLst>
          </p:cNvPr>
          <p:cNvSpPr>
            <a:spLocks noGrp="1"/>
          </p:cNvSpPr>
          <p:nvPr>
            <p:ph type="title"/>
          </p:nvPr>
        </p:nvSpPr>
        <p:spPr>
          <a:xfrm>
            <a:off x="1445242" y="802431"/>
            <a:ext cx="14570193" cy="830862"/>
          </a:xfrm>
          <a:solidFill>
            <a:srgbClr val="002060"/>
          </a:solidFill>
        </p:spPr>
        <p:txBody>
          <a:bodyPr>
            <a:normAutofit fontScale="90000"/>
          </a:bodyPr>
          <a:lstStyle/>
          <a:p>
            <a:r>
              <a:rPr lang="en-GB" dirty="0">
                <a:solidFill>
                  <a:schemeClr val="tx1"/>
                </a:solidFill>
              </a:rPr>
              <a:t>06. WIKI PROJECT</a:t>
            </a:r>
          </a:p>
        </p:txBody>
      </p:sp>
      <p:sp>
        <p:nvSpPr>
          <p:cNvPr id="11" name="CasellaDiTesto 10">
            <a:extLst>
              <a:ext uri="{FF2B5EF4-FFF2-40B4-BE49-F238E27FC236}">
                <a16:creationId xmlns:a16="http://schemas.microsoft.com/office/drawing/2014/main" id="{DB347DC8-63DF-6355-FC02-DAC384A71FE1}"/>
              </a:ext>
            </a:extLst>
          </p:cNvPr>
          <p:cNvSpPr txBox="1"/>
          <p:nvPr/>
        </p:nvSpPr>
        <p:spPr>
          <a:xfrm>
            <a:off x="1445242" y="2225588"/>
            <a:ext cx="14570193" cy="5811334"/>
          </a:xfrm>
          <a:prstGeom prst="rect">
            <a:avLst/>
          </a:prstGeom>
          <a:noFill/>
          <a:ln>
            <a:solidFill>
              <a:schemeClr val="accent3"/>
            </a:solidFill>
          </a:ln>
        </p:spPr>
        <p:txBody>
          <a:bodyPr wrap="square" rtlCol="0">
            <a:spAutoFit/>
          </a:bodyPr>
          <a:lstStyle/>
          <a:p>
            <a:pPr marL="541868" indent="-541868" algn="l" defTabSz="866988" rtl="0" fontAlgn="base">
              <a:buFont typeface="Arial" panose="020B0604020202020204" pitchFamily="34" charset="0"/>
              <a:buChar char="•"/>
            </a:pPr>
            <a:r>
              <a:rPr lang="nl-NL" sz="3413" kern="1200" dirty="0">
                <a:solidFill>
                  <a:srgbClr val="002B55"/>
                </a:solidFill>
                <a:latin typeface="Calibri" panose="020F0502020204030204" pitchFamily="34" charset="0"/>
                <a:ea typeface="+mn-ea"/>
                <a:cs typeface="Arial" panose="020B0604020202020204" pitchFamily="34" charset="0"/>
              </a:rPr>
              <a:t>November 2023: training </a:t>
            </a:r>
            <a:r>
              <a:rPr lang="nl-NL" sz="3413" kern="1200" dirty="0" err="1">
                <a:solidFill>
                  <a:srgbClr val="002B55"/>
                </a:solidFill>
                <a:latin typeface="Calibri" panose="020F0502020204030204" pitchFamily="34" charset="0"/>
                <a:ea typeface="+mn-ea"/>
                <a:cs typeface="Arial" panose="020B0604020202020204" pitchFamily="34" charset="0"/>
              </a:rPr>
              <a:t>by</a:t>
            </a:r>
            <a:r>
              <a:rPr lang="nl-NL" sz="3413" kern="1200" dirty="0">
                <a:solidFill>
                  <a:srgbClr val="002B55"/>
                </a:solidFill>
                <a:latin typeface="Calibri" panose="020F0502020204030204" pitchFamily="34" charset="0"/>
                <a:ea typeface="+mn-ea"/>
                <a:cs typeface="Arial" panose="020B0604020202020204" pitchFamily="34" charset="0"/>
              </a:rPr>
              <a:t> Bruce Golden </a:t>
            </a:r>
            <a:r>
              <a:rPr lang="nl-NL" sz="3413" kern="1200" dirty="0" err="1">
                <a:solidFill>
                  <a:srgbClr val="002B55"/>
                </a:solidFill>
                <a:latin typeface="Calibri" panose="020F0502020204030204" pitchFamily="34" charset="0"/>
                <a:ea typeface="+mn-ea"/>
                <a:cs typeface="Arial" panose="020B0604020202020204" pitchFamily="34" charset="0"/>
              </a:rPr>
              <a:t>to</a:t>
            </a:r>
            <a:r>
              <a:rPr lang="nl-NL" sz="3413" kern="1200" dirty="0">
                <a:solidFill>
                  <a:srgbClr val="002B55"/>
                </a:solidFill>
                <a:latin typeface="Calibri" panose="020F0502020204030204" pitchFamily="34" charset="0"/>
                <a:ea typeface="+mn-ea"/>
                <a:cs typeface="Arial" panose="020B0604020202020204" pitchFamily="34" charset="0"/>
              </a:rPr>
              <a:t> ICAR </a:t>
            </a:r>
            <a:r>
              <a:rPr lang="nl-NL" sz="3413" kern="1200" dirty="0" err="1">
                <a:solidFill>
                  <a:srgbClr val="002B55"/>
                </a:solidFill>
                <a:latin typeface="Calibri" panose="020F0502020204030204" pitchFamily="34" charset="0"/>
                <a:ea typeface="+mn-ea"/>
                <a:cs typeface="Arial" panose="020B0604020202020204" pitchFamily="34" charset="0"/>
              </a:rPr>
              <a:t>staff</a:t>
            </a:r>
            <a:r>
              <a:rPr lang="nl-NL" sz="3413" kern="1200" dirty="0">
                <a:solidFill>
                  <a:srgbClr val="002B55"/>
                </a:solidFill>
                <a:latin typeface="Calibri" panose="020F0502020204030204" pitchFamily="34" charset="0"/>
                <a:ea typeface="+mn-ea"/>
                <a:cs typeface="Arial" panose="020B0604020202020204" pitchFamily="34" charset="0"/>
              </a:rPr>
              <a:t> </a:t>
            </a:r>
            <a:r>
              <a:rPr lang="nl-NL" sz="3413" kern="1200" dirty="0" err="1">
                <a:solidFill>
                  <a:srgbClr val="002B55"/>
                </a:solidFill>
                <a:latin typeface="Calibri" panose="020F0502020204030204" pitchFamily="34" charset="0"/>
                <a:ea typeface="+mn-ea"/>
                <a:cs typeface="Arial" panose="020B0604020202020204" pitchFamily="34" charset="0"/>
              </a:rPr>
              <a:t>and</a:t>
            </a:r>
            <a:r>
              <a:rPr lang="nl-NL" sz="3413" kern="1200" dirty="0">
                <a:solidFill>
                  <a:srgbClr val="002B55"/>
                </a:solidFill>
                <a:latin typeface="Calibri" panose="020F0502020204030204" pitchFamily="34" charset="0"/>
                <a:ea typeface="+mn-ea"/>
                <a:cs typeface="Arial" panose="020B0604020202020204" pitchFamily="34" charset="0"/>
              </a:rPr>
              <a:t> 3 ICAR WG/SC. </a:t>
            </a:r>
          </a:p>
          <a:p>
            <a:pPr marL="541868" indent="-541868" algn="l" defTabSz="866988" rtl="0" fontAlgn="base">
              <a:buFont typeface="Arial" panose="020B0604020202020204" pitchFamily="34" charset="0"/>
              <a:buChar char="•"/>
            </a:pPr>
            <a:r>
              <a:rPr lang="nl-NL" sz="3413" kern="1200" dirty="0" err="1">
                <a:solidFill>
                  <a:srgbClr val="002B55"/>
                </a:solidFill>
                <a:latin typeface="Calibri" panose="020F0502020204030204" pitchFamily="34" charset="0"/>
                <a:ea typeface="+mn-ea"/>
                <a:cs typeface="Arial" panose="020B0604020202020204" pitchFamily="34" charset="0"/>
              </a:rPr>
              <a:t>Guidelines</a:t>
            </a:r>
            <a:r>
              <a:rPr lang="nl-NL" sz="3413" kern="1200" dirty="0">
                <a:solidFill>
                  <a:srgbClr val="002B55"/>
                </a:solidFill>
                <a:latin typeface="Calibri" panose="020F0502020204030204" pitchFamily="34" charset="0"/>
                <a:ea typeface="+mn-ea"/>
                <a:cs typeface="Arial" panose="020B0604020202020204" pitchFamily="34" charset="0"/>
              </a:rPr>
              <a:t> of these </a:t>
            </a:r>
            <a:r>
              <a:rPr lang="nl-NL" sz="3413" kern="1200" dirty="0" err="1">
                <a:solidFill>
                  <a:srgbClr val="002B55"/>
                </a:solidFill>
                <a:latin typeface="Calibri" panose="020F0502020204030204" pitchFamily="34" charset="0"/>
                <a:ea typeface="+mn-ea"/>
                <a:cs typeface="Arial" panose="020B0604020202020204" pitchFamily="34" charset="0"/>
              </a:rPr>
              <a:t>groups</a:t>
            </a:r>
            <a:r>
              <a:rPr lang="nl-NL" sz="3413" kern="1200" dirty="0">
                <a:solidFill>
                  <a:srgbClr val="002B55"/>
                </a:solidFill>
                <a:latin typeface="Calibri" panose="020F0502020204030204" pitchFamily="34" charset="0"/>
                <a:ea typeface="+mn-ea"/>
                <a:cs typeface="Arial" panose="020B0604020202020204" pitchFamily="34" charset="0"/>
              </a:rPr>
              <a:t> have been </a:t>
            </a:r>
            <a:r>
              <a:rPr lang="nl-NL" sz="3413" kern="1200" dirty="0" err="1">
                <a:solidFill>
                  <a:srgbClr val="002B55"/>
                </a:solidFill>
                <a:latin typeface="Calibri" panose="020F0502020204030204" pitchFamily="34" charset="0"/>
                <a:ea typeface="+mn-ea"/>
                <a:cs typeface="Arial" panose="020B0604020202020204" pitchFamily="34" charset="0"/>
              </a:rPr>
              <a:t>turned</a:t>
            </a:r>
            <a:r>
              <a:rPr lang="nl-NL" sz="3413" kern="1200" dirty="0">
                <a:solidFill>
                  <a:srgbClr val="002B55"/>
                </a:solidFill>
                <a:latin typeface="Calibri" panose="020F0502020204030204" pitchFamily="34" charset="0"/>
                <a:ea typeface="+mn-ea"/>
                <a:cs typeface="Arial" panose="020B0604020202020204" pitchFamily="34" charset="0"/>
              </a:rPr>
              <a:t> </a:t>
            </a:r>
            <a:r>
              <a:rPr lang="nl-NL" sz="3413" kern="1200" dirty="0" err="1">
                <a:solidFill>
                  <a:srgbClr val="002B55"/>
                </a:solidFill>
                <a:latin typeface="Calibri" panose="020F0502020204030204" pitchFamily="34" charset="0"/>
                <a:ea typeface="+mn-ea"/>
                <a:cs typeface="Arial" panose="020B0604020202020204" pitchFamily="34" charset="0"/>
              </a:rPr>
              <a:t>to</a:t>
            </a:r>
            <a:r>
              <a:rPr lang="nl-NL" sz="3413" kern="1200" dirty="0">
                <a:solidFill>
                  <a:srgbClr val="002B55"/>
                </a:solidFill>
                <a:latin typeface="Calibri" panose="020F0502020204030204" pitchFamily="34" charset="0"/>
                <a:ea typeface="+mn-ea"/>
                <a:cs typeface="Arial" panose="020B0604020202020204" pitchFamily="34" charset="0"/>
              </a:rPr>
              <a:t> Wiki.</a:t>
            </a:r>
          </a:p>
          <a:p>
            <a:pPr marL="541868" indent="-541868" algn="l" defTabSz="866988" rtl="0" fontAlgn="base">
              <a:buFont typeface="Arial" panose="020B0604020202020204" pitchFamily="34" charset="0"/>
              <a:buChar char="•"/>
            </a:pPr>
            <a:r>
              <a:rPr lang="nl-NL" sz="3413" kern="1200" dirty="0" err="1">
                <a:solidFill>
                  <a:srgbClr val="002B55"/>
                </a:solidFill>
                <a:latin typeface="Calibri" panose="020F0502020204030204" pitchFamily="34" charset="0"/>
                <a:ea typeface="+mn-ea"/>
                <a:cs typeface="Arial" panose="020B0604020202020204" pitchFamily="34" charset="0"/>
              </a:rPr>
              <a:t>Glossary</a:t>
            </a:r>
            <a:r>
              <a:rPr lang="nl-NL" sz="3413" kern="1200" dirty="0">
                <a:solidFill>
                  <a:srgbClr val="002B55"/>
                </a:solidFill>
                <a:latin typeface="Calibri" panose="020F0502020204030204" pitchFamily="34" charset="0"/>
                <a:ea typeface="+mn-ea"/>
                <a:cs typeface="Arial" panose="020B0604020202020204" pitchFamily="34" charset="0"/>
              </a:rPr>
              <a:t> of </a:t>
            </a:r>
            <a:r>
              <a:rPr lang="nl-NL" sz="3413" kern="1200" dirty="0" err="1">
                <a:solidFill>
                  <a:srgbClr val="002B55"/>
                </a:solidFill>
                <a:latin typeface="Calibri" panose="020F0502020204030204" pitchFamily="34" charset="0"/>
                <a:ea typeface="+mn-ea"/>
                <a:cs typeface="Arial" panose="020B0604020202020204" pitchFamily="34" charset="0"/>
              </a:rPr>
              <a:t>terms</a:t>
            </a:r>
            <a:r>
              <a:rPr lang="nl-NL" sz="3413" kern="1200" dirty="0">
                <a:solidFill>
                  <a:srgbClr val="002B55"/>
                </a:solidFill>
                <a:latin typeface="Calibri" panose="020F0502020204030204" pitchFamily="34" charset="0"/>
                <a:ea typeface="+mn-ea"/>
                <a:cs typeface="Arial" panose="020B0604020202020204" pitchFamily="34" charset="0"/>
              </a:rPr>
              <a:t> has been made on Wiki page as well.</a:t>
            </a:r>
          </a:p>
          <a:p>
            <a:pPr marL="541868" indent="-541868" algn="l" defTabSz="866988" rtl="0" fontAlgn="base">
              <a:buFont typeface="Arial" panose="020B0604020202020204" pitchFamily="34" charset="0"/>
              <a:buChar char="•"/>
            </a:pPr>
            <a:endParaRPr lang="nl-NL" sz="3413" kern="1200" dirty="0">
              <a:solidFill>
                <a:srgbClr val="002B55"/>
              </a:solidFill>
              <a:latin typeface="Calibri" panose="020F0502020204030204" pitchFamily="34" charset="0"/>
              <a:ea typeface="+mn-ea"/>
              <a:cs typeface="Arial" panose="020B0604020202020204" pitchFamily="34" charset="0"/>
            </a:endParaRPr>
          </a:p>
          <a:p>
            <a:pPr algn="l" defTabSz="866988" rtl="0" fontAlgn="base"/>
            <a:r>
              <a:rPr lang="nl-NL" sz="3413" kern="1200" dirty="0">
                <a:solidFill>
                  <a:srgbClr val="002B55"/>
                </a:solidFill>
                <a:latin typeface="Calibri" panose="020F0502020204030204" pitchFamily="34" charset="0"/>
                <a:ea typeface="+mn-ea"/>
                <a:cs typeface="Arial" panose="020B0604020202020204" pitchFamily="34" charset="0"/>
              </a:rPr>
              <a:t>Status</a:t>
            </a:r>
          </a:p>
          <a:p>
            <a:pPr marL="541868" indent="-541868" algn="l" defTabSz="866988" rtl="0" fontAlgn="base">
              <a:buFont typeface="Arial" panose="020B0604020202020204" pitchFamily="34" charset="0"/>
              <a:buChar char="•"/>
            </a:pPr>
            <a:r>
              <a:rPr lang="nl-NL" sz="3413" kern="1200" dirty="0" err="1">
                <a:solidFill>
                  <a:srgbClr val="002B55"/>
                </a:solidFill>
                <a:latin typeface="Calibri" panose="020F0502020204030204" pitchFamily="34" charset="0"/>
                <a:ea typeface="+mn-ea"/>
                <a:cs typeface="Arial" panose="020B0604020202020204" pitchFamily="34" charset="0"/>
              </a:rPr>
              <a:t>Looking</a:t>
            </a:r>
            <a:r>
              <a:rPr lang="nl-NL" sz="3413" kern="1200" dirty="0">
                <a:solidFill>
                  <a:srgbClr val="002B55"/>
                </a:solidFill>
                <a:latin typeface="Calibri" panose="020F0502020204030204" pitchFamily="34" charset="0"/>
                <a:ea typeface="+mn-ea"/>
                <a:cs typeface="Arial" panose="020B0604020202020204" pitchFamily="34" charset="0"/>
              </a:rPr>
              <a:t> </a:t>
            </a:r>
            <a:r>
              <a:rPr lang="nl-NL" sz="3413" kern="1200" dirty="0" err="1">
                <a:solidFill>
                  <a:srgbClr val="002B55"/>
                </a:solidFill>
                <a:latin typeface="Calibri" panose="020F0502020204030204" pitchFamily="34" charset="0"/>
                <a:ea typeface="+mn-ea"/>
                <a:cs typeface="Arial" panose="020B0604020202020204" pitchFamily="34" charset="0"/>
              </a:rPr>
              <a:t>for</a:t>
            </a:r>
            <a:r>
              <a:rPr lang="nl-NL" sz="3413" kern="1200" dirty="0">
                <a:solidFill>
                  <a:srgbClr val="002B55"/>
                </a:solidFill>
                <a:latin typeface="Calibri" panose="020F0502020204030204" pitchFamily="34" charset="0"/>
                <a:ea typeface="+mn-ea"/>
                <a:cs typeface="Arial" panose="020B0604020202020204" pitchFamily="34" charset="0"/>
              </a:rPr>
              <a:t> student </a:t>
            </a:r>
            <a:r>
              <a:rPr lang="nl-NL" sz="3413" kern="1200" dirty="0" err="1">
                <a:solidFill>
                  <a:srgbClr val="002B55"/>
                </a:solidFill>
                <a:latin typeface="Calibri" panose="020F0502020204030204" pitchFamily="34" charset="0"/>
                <a:ea typeface="+mn-ea"/>
                <a:cs typeface="Arial" panose="020B0604020202020204" pitchFamily="34" charset="0"/>
              </a:rPr>
              <a:t>who</a:t>
            </a:r>
            <a:r>
              <a:rPr lang="nl-NL" sz="3413" kern="1200" dirty="0">
                <a:solidFill>
                  <a:srgbClr val="002B55"/>
                </a:solidFill>
                <a:latin typeface="Calibri" panose="020F0502020204030204" pitchFamily="34" charset="0"/>
                <a:ea typeface="+mn-ea"/>
                <a:cs typeface="Arial" panose="020B0604020202020204" pitchFamily="34" charset="0"/>
              </a:rPr>
              <a:t> </a:t>
            </a:r>
            <a:r>
              <a:rPr lang="nl-NL" sz="3413" kern="1200" dirty="0" err="1">
                <a:solidFill>
                  <a:srgbClr val="002B55"/>
                </a:solidFill>
                <a:latin typeface="Calibri" panose="020F0502020204030204" pitchFamily="34" charset="0"/>
                <a:ea typeface="+mn-ea"/>
                <a:cs typeface="Arial" panose="020B0604020202020204" pitchFamily="34" charset="0"/>
              </a:rPr>
              <a:t>could</a:t>
            </a:r>
            <a:r>
              <a:rPr lang="nl-NL" sz="3413" kern="1200" dirty="0">
                <a:solidFill>
                  <a:srgbClr val="002B55"/>
                </a:solidFill>
                <a:latin typeface="Calibri" panose="020F0502020204030204" pitchFamily="34" charset="0"/>
                <a:ea typeface="+mn-ea"/>
                <a:cs typeface="Arial" panose="020B0604020202020204" pitchFamily="34" charset="0"/>
              </a:rPr>
              <a:t> </a:t>
            </a:r>
            <a:r>
              <a:rPr lang="nl-NL" sz="3413" kern="1200" dirty="0" err="1">
                <a:solidFill>
                  <a:srgbClr val="002B55"/>
                </a:solidFill>
                <a:latin typeface="Calibri" panose="020F0502020204030204" pitchFamily="34" charset="0"/>
                <a:ea typeface="+mn-ea"/>
                <a:cs typeface="Arial" panose="020B0604020202020204" pitchFamily="34" charset="0"/>
              </a:rPr>
              <a:t>transition</a:t>
            </a:r>
            <a:r>
              <a:rPr lang="nl-NL" sz="3413" kern="1200" dirty="0">
                <a:solidFill>
                  <a:srgbClr val="002B55"/>
                </a:solidFill>
                <a:latin typeface="Calibri" panose="020F0502020204030204" pitchFamily="34" charset="0"/>
                <a:ea typeface="+mn-ea"/>
                <a:cs typeface="Arial" panose="020B0604020202020204" pitchFamily="34" charset="0"/>
              </a:rPr>
              <a:t> </a:t>
            </a:r>
            <a:r>
              <a:rPr lang="nl-NL" sz="3413" kern="1200" dirty="0" err="1">
                <a:solidFill>
                  <a:srgbClr val="002B55"/>
                </a:solidFill>
                <a:latin typeface="Calibri" panose="020F0502020204030204" pitchFamily="34" charset="0"/>
                <a:ea typeface="+mn-ea"/>
                <a:cs typeface="Arial" panose="020B0604020202020204" pitchFamily="34" charset="0"/>
              </a:rPr>
              <a:t>other</a:t>
            </a:r>
            <a:r>
              <a:rPr lang="nl-NL" sz="3413" kern="1200" dirty="0">
                <a:solidFill>
                  <a:srgbClr val="002B55"/>
                </a:solidFill>
                <a:latin typeface="Calibri" panose="020F0502020204030204" pitchFamily="34" charset="0"/>
                <a:ea typeface="+mn-ea"/>
                <a:cs typeface="Arial" panose="020B0604020202020204" pitchFamily="34" charset="0"/>
              </a:rPr>
              <a:t> PDF </a:t>
            </a:r>
            <a:r>
              <a:rPr lang="nl-NL" sz="3413" kern="1200" dirty="0" err="1">
                <a:solidFill>
                  <a:srgbClr val="002B55"/>
                </a:solidFill>
                <a:latin typeface="Calibri" panose="020F0502020204030204" pitchFamily="34" charset="0"/>
                <a:ea typeface="+mn-ea"/>
                <a:cs typeface="Arial" panose="020B0604020202020204" pitchFamily="34" charset="0"/>
              </a:rPr>
              <a:t>guidelines</a:t>
            </a:r>
            <a:r>
              <a:rPr lang="nl-NL" sz="3413" kern="1200" dirty="0">
                <a:solidFill>
                  <a:srgbClr val="002B55"/>
                </a:solidFill>
                <a:latin typeface="Calibri" panose="020F0502020204030204" pitchFamily="34" charset="0"/>
                <a:ea typeface="+mn-ea"/>
                <a:cs typeface="Arial" panose="020B0604020202020204" pitchFamily="34" charset="0"/>
              </a:rPr>
              <a:t> </a:t>
            </a:r>
            <a:r>
              <a:rPr lang="nl-NL" sz="3413" kern="1200" dirty="0" err="1">
                <a:solidFill>
                  <a:srgbClr val="002B55"/>
                </a:solidFill>
                <a:latin typeface="Calibri" panose="020F0502020204030204" pitchFamily="34" charset="0"/>
                <a:ea typeface="+mn-ea"/>
                <a:cs typeface="Arial" panose="020B0604020202020204" pitchFamily="34" charset="0"/>
              </a:rPr>
              <a:t>to</a:t>
            </a:r>
            <a:r>
              <a:rPr lang="nl-NL" sz="3413" kern="1200" dirty="0">
                <a:solidFill>
                  <a:srgbClr val="002B55"/>
                </a:solidFill>
                <a:latin typeface="Calibri" panose="020F0502020204030204" pitchFamily="34" charset="0"/>
                <a:ea typeface="+mn-ea"/>
                <a:cs typeface="Arial" panose="020B0604020202020204" pitchFamily="34" charset="0"/>
              </a:rPr>
              <a:t> Wiki.</a:t>
            </a:r>
          </a:p>
          <a:p>
            <a:pPr marL="541868" indent="-541868" algn="l" defTabSz="866988" rtl="0" fontAlgn="base">
              <a:buFont typeface="Arial" panose="020B0604020202020204" pitchFamily="34" charset="0"/>
              <a:buChar char="•"/>
            </a:pPr>
            <a:r>
              <a:rPr lang="nl-NL" sz="3413" kern="1200" dirty="0" err="1">
                <a:solidFill>
                  <a:srgbClr val="002B55"/>
                </a:solidFill>
                <a:latin typeface="Calibri" panose="020F0502020204030204" pitchFamily="34" charset="0"/>
                <a:ea typeface="+mn-ea"/>
                <a:cs typeface="Arial" panose="020B0604020202020204" pitchFamily="34" charset="0"/>
              </a:rPr>
              <a:t>Groups</a:t>
            </a:r>
            <a:r>
              <a:rPr lang="nl-NL" sz="3413" kern="1200" dirty="0">
                <a:solidFill>
                  <a:srgbClr val="002B55"/>
                </a:solidFill>
                <a:latin typeface="Calibri" panose="020F0502020204030204" pitchFamily="34" charset="0"/>
                <a:ea typeface="+mn-ea"/>
                <a:cs typeface="Arial" panose="020B0604020202020204" pitchFamily="34" charset="0"/>
              </a:rPr>
              <a:t> </a:t>
            </a:r>
            <a:r>
              <a:rPr lang="nl-NL" sz="3413" kern="1200" dirty="0" err="1">
                <a:solidFill>
                  <a:srgbClr val="002B55"/>
                </a:solidFill>
                <a:latin typeface="Calibri" panose="020F0502020204030204" pitchFamily="34" charset="0"/>
                <a:ea typeface="+mn-ea"/>
                <a:cs typeface="Arial" panose="020B0604020202020204" pitchFamily="34" charset="0"/>
              </a:rPr>
              <a:t>to</a:t>
            </a:r>
            <a:r>
              <a:rPr lang="nl-NL" sz="3413" kern="1200" dirty="0">
                <a:solidFill>
                  <a:srgbClr val="002B55"/>
                </a:solidFill>
                <a:latin typeface="Calibri" panose="020F0502020204030204" pitchFamily="34" charset="0"/>
                <a:ea typeface="+mn-ea"/>
                <a:cs typeface="Arial" panose="020B0604020202020204" pitchFamily="34" charset="0"/>
              </a:rPr>
              <a:t> check </a:t>
            </a:r>
            <a:r>
              <a:rPr lang="nl-NL" sz="3413" kern="1200" dirty="0" err="1">
                <a:solidFill>
                  <a:srgbClr val="002B55"/>
                </a:solidFill>
                <a:latin typeface="Calibri" panose="020F0502020204030204" pitchFamily="34" charset="0"/>
                <a:ea typeface="+mn-ea"/>
                <a:cs typeface="Arial" panose="020B0604020202020204" pitchFamily="34" charset="0"/>
              </a:rPr>
              <a:t>translation</a:t>
            </a:r>
            <a:r>
              <a:rPr lang="nl-NL" sz="3413" kern="1200" dirty="0">
                <a:solidFill>
                  <a:srgbClr val="002B55"/>
                </a:solidFill>
                <a:latin typeface="Calibri" panose="020F0502020204030204" pitchFamily="34" charset="0"/>
                <a:ea typeface="+mn-ea"/>
                <a:cs typeface="Arial" panose="020B0604020202020204" pitchFamily="34" charset="0"/>
              </a:rPr>
              <a:t>.</a:t>
            </a:r>
          </a:p>
          <a:p>
            <a:pPr marL="541868" indent="-541868" algn="l" defTabSz="866988" rtl="0" fontAlgn="base">
              <a:buFont typeface="Arial" panose="020B0604020202020204" pitchFamily="34" charset="0"/>
              <a:buChar char="•"/>
            </a:pPr>
            <a:r>
              <a:rPr lang="nl-NL" sz="3413" kern="1200" dirty="0" err="1">
                <a:solidFill>
                  <a:srgbClr val="002B55"/>
                </a:solidFill>
                <a:latin typeface="Calibri" panose="020F0502020204030204" pitchFamily="34" charset="0"/>
                <a:ea typeface="+mn-ea"/>
                <a:cs typeface="Arial" panose="020B0604020202020204" pitchFamily="34" charset="0"/>
              </a:rPr>
              <a:t>When</a:t>
            </a:r>
            <a:r>
              <a:rPr lang="nl-NL" sz="3413" kern="1200" dirty="0">
                <a:solidFill>
                  <a:srgbClr val="002B55"/>
                </a:solidFill>
                <a:latin typeface="Calibri" panose="020F0502020204030204" pitchFamily="34" charset="0"/>
                <a:ea typeface="+mn-ea"/>
                <a:cs typeface="Arial" panose="020B0604020202020204" pitchFamily="34" charset="0"/>
              </a:rPr>
              <a:t> </a:t>
            </a:r>
            <a:r>
              <a:rPr lang="nl-NL" sz="3413" kern="1200" dirty="0" err="1">
                <a:solidFill>
                  <a:srgbClr val="002B55"/>
                </a:solidFill>
                <a:latin typeface="Calibri" panose="020F0502020204030204" pitchFamily="34" charset="0"/>
                <a:ea typeface="+mn-ea"/>
                <a:cs typeface="Arial" panose="020B0604020202020204" pitchFamily="34" charset="0"/>
              </a:rPr>
              <a:t>done</a:t>
            </a:r>
            <a:r>
              <a:rPr lang="nl-NL" sz="3413" kern="1200" dirty="0">
                <a:solidFill>
                  <a:srgbClr val="002B55"/>
                </a:solidFill>
                <a:latin typeface="Calibri" panose="020F0502020204030204" pitchFamily="34" charset="0"/>
                <a:ea typeface="+mn-ea"/>
                <a:cs typeface="Arial" panose="020B0604020202020204" pitchFamily="34" charset="0"/>
              </a:rPr>
              <a:t>, new </a:t>
            </a:r>
            <a:r>
              <a:rPr lang="nl-NL" sz="3413" kern="1200" dirty="0" err="1">
                <a:solidFill>
                  <a:srgbClr val="002B55"/>
                </a:solidFill>
                <a:latin typeface="Calibri" panose="020F0502020204030204" pitchFamily="34" charset="0"/>
                <a:ea typeface="+mn-ea"/>
                <a:cs typeface="Arial" panose="020B0604020202020204" pitchFamily="34" charset="0"/>
              </a:rPr>
              <a:t>guidelines</a:t>
            </a:r>
            <a:r>
              <a:rPr lang="nl-NL" sz="3413" kern="1200" dirty="0">
                <a:solidFill>
                  <a:srgbClr val="002B55"/>
                </a:solidFill>
                <a:latin typeface="Calibri" panose="020F0502020204030204" pitchFamily="34" charset="0"/>
                <a:ea typeface="+mn-ea"/>
                <a:cs typeface="Arial" panose="020B0604020202020204" pitchFamily="34" charset="0"/>
              </a:rPr>
              <a:t> </a:t>
            </a:r>
            <a:r>
              <a:rPr lang="nl-NL" sz="3413" kern="1200" dirty="0" err="1">
                <a:solidFill>
                  <a:srgbClr val="002B55"/>
                </a:solidFill>
                <a:latin typeface="Calibri" panose="020F0502020204030204" pitchFamily="34" charset="0"/>
                <a:ea typeface="+mn-ea"/>
                <a:cs typeface="Arial" panose="020B0604020202020204" pitchFamily="34" charset="0"/>
              </a:rPr>
              <a:t>will</a:t>
            </a:r>
            <a:r>
              <a:rPr lang="nl-NL" sz="3413" kern="1200" dirty="0">
                <a:solidFill>
                  <a:srgbClr val="002B55"/>
                </a:solidFill>
                <a:latin typeface="Calibri" panose="020F0502020204030204" pitchFamily="34" charset="0"/>
                <a:ea typeface="+mn-ea"/>
                <a:cs typeface="Arial" panose="020B0604020202020204" pitchFamily="34" charset="0"/>
              </a:rPr>
              <a:t> </a:t>
            </a:r>
            <a:r>
              <a:rPr lang="nl-NL" sz="3413" kern="1200" dirty="0" err="1">
                <a:solidFill>
                  <a:srgbClr val="002B55"/>
                </a:solidFill>
                <a:latin typeface="Calibri" panose="020F0502020204030204" pitchFamily="34" charset="0"/>
                <a:ea typeface="+mn-ea"/>
                <a:cs typeface="Arial" panose="020B0604020202020204" pitchFamily="34" charset="0"/>
              </a:rPr>
              <a:t>be</a:t>
            </a:r>
            <a:r>
              <a:rPr lang="nl-NL" sz="3413" kern="1200" dirty="0">
                <a:solidFill>
                  <a:srgbClr val="002B55"/>
                </a:solidFill>
                <a:latin typeface="Calibri" panose="020F0502020204030204" pitchFamily="34" charset="0"/>
                <a:ea typeface="+mn-ea"/>
                <a:cs typeface="Arial" panose="020B0604020202020204" pitchFamily="34" charset="0"/>
              </a:rPr>
              <a:t> </a:t>
            </a:r>
            <a:r>
              <a:rPr lang="nl-NL" sz="3413" kern="1200" dirty="0" err="1">
                <a:solidFill>
                  <a:srgbClr val="002B55"/>
                </a:solidFill>
                <a:latin typeface="Calibri" panose="020F0502020204030204" pitchFamily="34" charset="0"/>
                <a:ea typeface="+mn-ea"/>
                <a:cs typeface="Arial" panose="020B0604020202020204" pitchFamily="34" charset="0"/>
              </a:rPr>
              <a:t>developed</a:t>
            </a:r>
            <a:r>
              <a:rPr lang="nl-NL" sz="3413" kern="1200" dirty="0">
                <a:solidFill>
                  <a:srgbClr val="002B55"/>
                </a:solidFill>
                <a:latin typeface="Calibri" panose="020F0502020204030204" pitchFamily="34" charset="0"/>
                <a:ea typeface="+mn-ea"/>
                <a:cs typeface="Arial" panose="020B0604020202020204" pitchFamily="34" charset="0"/>
              </a:rPr>
              <a:t> in Wiki.</a:t>
            </a:r>
          </a:p>
          <a:p>
            <a:pPr marL="541868" indent="-541868" algn="l" defTabSz="866988" rtl="0" fontAlgn="base">
              <a:buFont typeface="Arial" panose="020B0604020202020204" pitchFamily="34" charset="0"/>
              <a:buChar char="•"/>
            </a:pPr>
            <a:r>
              <a:rPr lang="nl-NL" sz="3413" kern="1200" dirty="0">
                <a:solidFill>
                  <a:srgbClr val="002B55"/>
                </a:solidFill>
                <a:latin typeface="Calibri" panose="020F0502020204030204" pitchFamily="34" charset="0"/>
                <a:ea typeface="+mn-ea"/>
                <a:cs typeface="Arial" panose="020B0604020202020204" pitchFamily="34" charset="0"/>
              </a:rPr>
              <a:t>Wiki </a:t>
            </a:r>
            <a:r>
              <a:rPr lang="nl-NL" sz="3413" kern="1200" dirty="0" err="1">
                <a:solidFill>
                  <a:srgbClr val="002B55"/>
                </a:solidFill>
                <a:latin typeface="Calibri" panose="020F0502020204030204" pitchFamily="34" charset="0"/>
                <a:ea typeface="+mn-ea"/>
                <a:cs typeface="Arial" panose="020B0604020202020204" pitchFamily="34" charset="0"/>
              </a:rPr>
              <a:t>will</a:t>
            </a:r>
            <a:r>
              <a:rPr lang="nl-NL" sz="3413" kern="1200" dirty="0">
                <a:solidFill>
                  <a:srgbClr val="002B55"/>
                </a:solidFill>
                <a:latin typeface="Calibri" panose="020F0502020204030204" pitchFamily="34" charset="0"/>
                <a:ea typeface="+mn-ea"/>
                <a:cs typeface="Arial" panose="020B0604020202020204" pitchFamily="34" charset="0"/>
              </a:rPr>
              <a:t> </a:t>
            </a:r>
            <a:r>
              <a:rPr lang="nl-NL" sz="3413" kern="1200" dirty="0" err="1">
                <a:solidFill>
                  <a:srgbClr val="002B55"/>
                </a:solidFill>
                <a:latin typeface="Calibri" panose="020F0502020204030204" pitchFamily="34" charset="0"/>
                <a:ea typeface="+mn-ea"/>
                <a:cs typeface="Arial" panose="020B0604020202020204" pitchFamily="34" charset="0"/>
              </a:rPr>
              <a:t>become</a:t>
            </a:r>
            <a:r>
              <a:rPr lang="nl-NL" sz="3413" kern="1200" dirty="0">
                <a:solidFill>
                  <a:srgbClr val="002B55"/>
                </a:solidFill>
                <a:latin typeface="Calibri" panose="020F0502020204030204" pitchFamily="34" charset="0"/>
                <a:ea typeface="+mn-ea"/>
                <a:cs typeface="Arial" panose="020B0604020202020204" pitchFamily="34" charset="0"/>
              </a:rPr>
              <a:t> part of </a:t>
            </a:r>
            <a:r>
              <a:rPr lang="nl-NL" sz="3413" kern="1200" dirty="0" err="1">
                <a:solidFill>
                  <a:srgbClr val="002B55"/>
                </a:solidFill>
                <a:latin typeface="Calibri" panose="020F0502020204030204" pitchFamily="34" charset="0"/>
                <a:ea typeface="+mn-ea"/>
                <a:cs typeface="Arial" panose="020B0604020202020204" pitchFamily="34" charset="0"/>
              </a:rPr>
              <a:t>MyICAR</a:t>
            </a:r>
            <a:r>
              <a:rPr lang="nl-NL" sz="3413" kern="1200" dirty="0">
                <a:solidFill>
                  <a:srgbClr val="002B55"/>
                </a:solidFill>
                <a:latin typeface="Calibri" panose="020F0502020204030204" pitchFamily="34" charset="0"/>
                <a:ea typeface="+mn-ea"/>
                <a:cs typeface="Arial" panose="020B0604020202020204" pitchFamily="34" charset="0"/>
              </a:rPr>
              <a:t>.</a:t>
            </a:r>
          </a:p>
          <a:p>
            <a:pPr marL="541868" indent="-541868" algn="l" defTabSz="866988" rtl="0" fontAlgn="base">
              <a:buFont typeface="Arial" panose="020B0604020202020204" pitchFamily="34" charset="0"/>
              <a:buChar char="•"/>
            </a:pPr>
            <a:endParaRPr lang="nl-NL" sz="3413" kern="1200" dirty="0">
              <a:solidFill>
                <a:srgbClr val="002B55"/>
              </a:solidFill>
              <a:latin typeface="Calibri" panose="020F0502020204030204" pitchFamily="34" charset="0"/>
              <a:ea typeface="+mn-ea"/>
              <a:cs typeface="Arial" panose="020B0604020202020204" pitchFamily="34" charset="0"/>
            </a:endParaRPr>
          </a:p>
          <a:p>
            <a:pPr algn="l" defTabSz="866988" rtl="0" fontAlgn="base">
              <a:spcBef>
                <a:spcPct val="0"/>
              </a:spcBef>
              <a:spcAft>
                <a:spcPct val="0"/>
              </a:spcAft>
            </a:pPr>
            <a:endParaRPr lang="en-GB" sz="3034" kern="1200" dirty="0">
              <a:solidFill>
                <a:srgbClr val="0070C0"/>
              </a:solidFill>
              <a:latin typeface="Arial" panose="020B0604020202020204" pitchFamily="34" charset="0"/>
              <a:ea typeface="+mn-ea"/>
              <a:cs typeface="Arial" panose="020B0604020202020204" pitchFamily="34" charset="0"/>
            </a:endParaRPr>
          </a:p>
        </p:txBody>
      </p:sp>
      <p:sp>
        <p:nvSpPr>
          <p:cNvPr id="3" name="TextBox 2">
            <a:extLst>
              <a:ext uri="{FF2B5EF4-FFF2-40B4-BE49-F238E27FC236}">
                <a16:creationId xmlns:a16="http://schemas.microsoft.com/office/drawing/2014/main" id="{0F5F94FB-F674-AEB2-2354-9FCEF4C279D6}"/>
              </a:ext>
            </a:extLst>
          </p:cNvPr>
          <p:cNvSpPr txBox="1"/>
          <p:nvPr/>
        </p:nvSpPr>
        <p:spPr>
          <a:xfrm>
            <a:off x="13583055" y="8804732"/>
            <a:ext cx="3094365" cy="617541"/>
          </a:xfrm>
          <a:prstGeom prst="rect">
            <a:avLst/>
          </a:prstGeom>
          <a:solidFill>
            <a:schemeClr val="tx1"/>
          </a:solidFill>
        </p:spPr>
        <p:txBody>
          <a:bodyPr wrap="square" rtlCol="0">
            <a:spAutoFit/>
          </a:bodyPr>
          <a:lstStyle/>
          <a:p>
            <a:pPr algn="l" defTabSz="866988" rtl="0" fontAlgn="base">
              <a:spcBef>
                <a:spcPct val="0"/>
              </a:spcBef>
              <a:spcAft>
                <a:spcPct val="0"/>
              </a:spcAft>
            </a:pPr>
            <a:endParaRPr lang="en-NL" sz="3413" kern="1200" dirty="0">
              <a:solidFill>
                <a:prstClr val="white"/>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834884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Users\sorlandini\Documents\Documents\ICAR 2016_2017 Milk\ICAR PT\ICAR PT 2016 05.09\ICAR logos_Templates\ICAR_logo-strapline.jpg">
            <a:extLst>
              <a:ext uri="{FF2B5EF4-FFF2-40B4-BE49-F238E27FC236}">
                <a16:creationId xmlns:a16="http://schemas.microsoft.com/office/drawing/2014/main" id="{F63B8D23-7A32-A251-9D61-86C7C284CE0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2132" y="8612671"/>
            <a:ext cx="3413760" cy="975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el 3">
            <a:extLst>
              <a:ext uri="{FF2B5EF4-FFF2-40B4-BE49-F238E27FC236}">
                <a16:creationId xmlns:a16="http://schemas.microsoft.com/office/drawing/2014/main" id="{18398E7D-E48E-9C4E-D716-5F31E3CEE22C}"/>
              </a:ext>
            </a:extLst>
          </p:cNvPr>
          <p:cNvSpPr txBox="1">
            <a:spLocks/>
          </p:cNvSpPr>
          <p:nvPr/>
        </p:nvSpPr>
        <p:spPr bwMode="auto">
          <a:xfrm>
            <a:off x="1181158" y="1015152"/>
            <a:ext cx="14977949" cy="83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normAutofit fontScale="90000" lnSpcReduction="10000"/>
          </a:bodyPr>
          <a:lstStyle>
            <a:lvl1pPr algn="l" defTabSz="457200" rtl="0" eaLnBrk="0" fontAlgn="base" hangingPunct="0">
              <a:spcBef>
                <a:spcPct val="0"/>
              </a:spcBef>
              <a:spcAft>
                <a:spcPct val="0"/>
              </a:spcAft>
              <a:defRPr sz="3200" kern="1200">
                <a:solidFill>
                  <a:schemeClr val="accent2"/>
                </a:solidFill>
                <a:latin typeface="+mj-lt"/>
                <a:ea typeface="+mj-ea"/>
                <a:cs typeface="+mj-cs"/>
              </a:defRPr>
            </a:lvl1pPr>
            <a:lvl2pPr algn="l" defTabSz="457200" rtl="0" eaLnBrk="0" fontAlgn="base" hangingPunct="0">
              <a:spcBef>
                <a:spcPct val="0"/>
              </a:spcBef>
              <a:spcAft>
                <a:spcPct val="0"/>
              </a:spcAft>
              <a:defRPr sz="3200">
                <a:solidFill>
                  <a:schemeClr val="accent2"/>
                </a:solidFill>
                <a:latin typeface="Calibri" pitchFamily="34" charset="0"/>
              </a:defRPr>
            </a:lvl2pPr>
            <a:lvl3pPr algn="l" defTabSz="457200" rtl="0" eaLnBrk="0" fontAlgn="base" hangingPunct="0">
              <a:spcBef>
                <a:spcPct val="0"/>
              </a:spcBef>
              <a:spcAft>
                <a:spcPct val="0"/>
              </a:spcAft>
              <a:defRPr sz="3200">
                <a:solidFill>
                  <a:schemeClr val="accent2"/>
                </a:solidFill>
                <a:latin typeface="Calibri" pitchFamily="34" charset="0"/>
              </a:defRPr>
            </a:lvl3pPr>
            <a:lvl4pPr algn="l" defTabSz="457200" rtl="0" eaLnBrk="0" fontAlgn="base" hangingPunct="0">
              <a:spcBef>
                <a:spcPct val="0"/>
              </a:spcBef>
              <a:spcAft>
                <a:spcPct val="0"/>
              </a:spcAft>
              <a:defRPr sz="3200">
                <a:solidFill>
                  <a:schemeClr val="accent2"/>
                </a:solidFill>
                <a:latin typeface="Calibri" pitchFamily="34" charset="0"/>
              </a:defRPr>
            </a:lvl4pPr>
            <a:lvl5pPr algn="l" defTabSz="457200" rtl="0" eaLnBrk="0" fontAlgn="base" hangingPunct="0">
              <a:spcBef>
                <a:spcPct val="0"/>
              </a:spcBef>
              <a:spcAft>
                <a:spcPct val="0"/>
              </a:spcAft>
              <a:defRPr sz="3200">
                <a:solidFill>
                  <a:schemeClr val="accent2"/>
                </a:solidFill>
                <a:latin typeface="Calibri" pitchFamily="34" charset="0"/>
              </a:defRPr>
            </a:lvl5pPr>
            <a:lvl6pPr marL="457200" algn="l" defTabSz="457200" rtl="0" fontAlgn="base">
              <a:spcBef>
                <a:spcPct val="0"/>
              </a:spcBef>
              <a:spcAft>
                <a:spcPct val="0"/>
              </a:spcAft>
              <a:defRPr sz="3200">
                <a:solidFill>
                  <a:schemeClr val="accent2"/>
                </a:solidFill>
                <a:latin typeface="Calibri" pitchFamily="34" charset="0"/>
              </a:defRPr>
            </a:lvl6pPr>
            <a:lvl7pPr marL="914400" algn="l" defTabSz="457200" rtl="0" fontAlgn="base">
              <a:spcBef>
                <a:spcPct val="0"/>
              </a:spcBef>
              <a:spcAft>
                <a:spcPct val="0"/>
              </a:spcAft>
              <a:defRPr sz="3200">
                <a:solidFill>
                  <a:schemeClr val="accent2"/>
                </a:solidFill>
                <a:latin typeface="Calibri" pitchFamily="34" charset="0"/>
              </a:defRPr>
            </a:lvl7pPr>
            <a:lvl8pPr marL="1371600" algn="l" defTabSz="457200" rtl="0" fontAlgn="base">
              <a:spcBef>
                <a:spcPct val="0"/>
              </a:spcBef>
              <a:spcAft>
                <a:spcPct val="0"/>
              </a:spcAft>
              <a:defRPr sz="3200">
                <a:solidFill>
                  <a:schemeClr val="accent2"/>
                </a:solidFill>
                <a:latin typeface="Calibri" pitchFamily="34" charset="0"/>
              </a:defRPr>
            </a:lvl8pPr>
            <a:lvl9pPr marL="1828800" algn="l" defTabSz="457200" rtl="0" fontAlgn="base">
              <a:spcBef>
                <a:spcPct val="0"/>
              </a:spcBef>
              <a:spcAft>
                <a:spcPct val="0"/>
              </a:spcAft>
              <a:defRPr sz="3200">
                <a:solidFill>
                  <a:schemeClr val="accent2"/>
                </a:solidFill>
                <a:latin typeface="Calibri" pitchFamily="34" charset="0"/>
              </a:defRPr>
            </a:lvl9pPr>
          </a:lstStyle>
          <a:p>
            <a:pPr defTabSz="866988" eaLnBrk="1" hangingPunct="1">
              <a:defRPr/>
            </a:pPr>
            <a:r>
              <a:rPr lang="en-US" sz="6068" cap="all" dirty="0">
                <a:solidFill>
                  <a:srgbClr val="002060"/>
                </a:solidFill>
                <a:latin typeface="Calibri"/>
              </a:rPr>
              <a:t>WC/SC PROJECTS</a:t>
            </a:r>
          </a:p>
        </p:txBody>
      </p:sp>
      <p:sp>
        <p:nvSpPr>
          <p:cNvPr id="9" name="TextBox 8">
            <a:extLst>
              <a:ext uri="{FF2B5EF4-FFF2-40B4-BE49-F238E27FC236}">
                <a16:creationId xmlns:a16="http://schemas.microsoft.com/office/drawing/2014/main" id="{44C7EC5B-B088-6365-FED1-C63FFFE87A38}"/>
              </a:ext>
            </a:extLst>
          </p:cNvPr>
          <p:cNvSpPr txBox="1"/>
          <p:nvPr/>
        </p:nvSpPr>
        <p:spPr>
          <a:xfrm>
            <a:off x="1139752" y="2252800"/>
            <a:ext cx="15247764" cy="5525872"/>
          </a:xfrm>
          <a:prstGeom prst="rect">
            <a:avLst/>
          </a:prstGeom>
          <a:solidFill>
            <a:srgbClr val="002060"/>
          </a:solidFill>
        </p:spPr>
        <p:txBody>
          <a:bodyPr wrap="square">
            <a:spAutoFit/>
          </a:bodyPr>
          <a:lstStyle/>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Calibri Light" panose="020F0302020204030204" pitchFamily="34" charset="0"/>
                <a:cs typeface="Calibri" panose="020F0502020204030204" pitchFamily="34" charset="0"/>
              </a:rPr>
              <a:t>New ICAR service Proficiency Testing for bovine semen quality assessment</a:t>
            </a:r>
          </a:p>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mn-ea"/>
                <a:cs typeface="Calibri" panose="020F0502020204030204" pitchFamily="34" charset="0"/>
              </a:rPr>
              <a:t>DNA parentage discovery</a:t>
            </a:r>
          </a:p>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mn-ea"/>
                <a:cs typeface="Calibri" panose="020F0502020204030204" pitchFamily="34" charset="0"/>
              </a:rPr>
              <a:t>Standardization of AMS traits</a:t>
            </a:r>
          </a:p>
          <a:p>
            <a:pPr marL="650241" lvl="1" indent="-650241" algn="l" defTabSz="866988" rtl="0" fontAlgn="base">
              <a:lnSpc>
                <a:spcPct val="150000"/>
              </a:lnSpc>
              <a:buFont typeface="+mj-lt"/>
              <a:buAutoNum type="arabicPeriod"/>
            </a:pPr>
            <a:r>
              <a:rPr lang="en-GB" sz="3413" kern="1200" dirty="0">
                <a:solidFill>
                  <a:prstClr val="white"/>
                </a:solidFill>
                <a:latin typeface="Calibri" panose="020F0502020204030204" pitchFamily="34" charset="0"/>
                <a:ea typeface="+mn-ea"/>
                <a:cs typeface="Calibri" panose="020F0502020204030204" pitchFamily="34" charset="0"/>
              </a:rPr>
              <a:t>Rewrite Section 12/13 (Milk analysers) </a:t>
            </a:r>
          </a:p>
          <a:p>
            <a:pPr marL="650241" lvl="1" indent="-650241" algn="l" defTabSz="866988" rtl="0" fontAlgn="base">
              <a:lnSpc>
                <a:spcPct val="150000"/>
              </a:lnSpc>
              <a:buFont typeface="+mj-lt"/>
              <a:buAutoNum type="arabicPeriod"/>
            </a:pPr>
            <a:r>
              <a:rPr lang="en-US" sz="3413" kern="1200" dirty="0">
                <a:solidFill>
                  <a:prstClr val="white"/>
                </a:solidFill>
                <a:latin typeface="Calibri" panose="020F0502020204030204" pitchFamily="34" charset="0"/>
                <a:ea typeface="+mn-ea"/>
                <a:cs typeface="Calibri" panose="020F0502020204030204" pitchFamily="34" charset="0"/>
              </a:rPr>
              <a:t>ICAR Device reference ID project</a:t>
            </a:r>
            <a:endParaRPr lang="en-GB" sz="3413" kern="1200" dirty="0">
              <a:solidFill>
                <a:prstClr val="white"/>
              </a:solidFill>
              <a:latin typeface="Calibri" panose="020F0502020204030204" pitchFamily="34" charset="0"/>
              <a:ea typeface="+mn-ea"/>
              <a:cs typeface="Calibri" panose="020F0502020204030204" pitchFamily="34" charset="0"/>
            </a:endParaRPr>
          </a:p>
          <a:p>
            <a:pPr marL="650241" lvl="1" indent="-650241" algn="l" defTabSz="866988" rtl="0" fontAlgn="base">
              <a:lnSpc>
                <a:spcPct val="150000"/>
              </a:lnSpc>
              <a:buFont typeface="+mj-lt"/>
              <a:buAutoNum type="arabicPeriod"/>
            </a:pPr>
            <a:r>
              <a:rPr lang="en-GB" sz="3413" kern="1200" dirty="0">
                <a:solidFill>
                  <a:prstClr val="white"/>
                </a:solidFill>
                <a:latin typeface="Calibri" panose="020F0502020204030204" pitchFamily="34" charset="0"/>
                <a:ea typeface="+mn-ea"/>
                <a:cs typeface="Calibri" panose="020F0502020204030204" pitchFamily="34" charset="0"/>
              </a:rPr>
              <a:t>WIKI project</a:t>
            </a:r>
          </a:p>
          <a:p>
            <a:pPr marL="650241" lvl="1" indent="-650241" algn="l" defTabSz="866988" rtl="0" fontAlgn="base">
              <a:lnSpc>
                <a:spcPct val="150000"/>
              </a:lnSpc>
              <a:buFont typeface="+mj-lt"/>
              <a:buAutoNum type="arabicPeriod"/>
            </a:pPr>
            <a:r>
              <a:rPr lang="en-GB" sz="3413" kern="1200" dirty="0">
                <a:solidFill>
                  <a:prstClr val="black">
                    <a:lumMod val="65000"/>
                    <a:lumOff val="35000"/>
                  </a:prstClr>
                </a:solidFill>
                <a:latin typeface="Calibri" panose="020F0502020204030204" pitchFamily="34" charset="0"/>
                <a:ea typeface="+mn-ea"/>
                <a:cs typeface="Calibri" panose="020F0502020204030204" pitchFamily="34" charset="0"/>
              </a:rPr>
              <a:t>Global Methane Hub</a:t>
            </a:r>
            <a:endParaRPr lang="en-US" sz="3413" kern="1200" dirty="0">
              <a:solidFill>
                <a:prstClr val="black">
                  <a:lumMod val="65000"/>
                  <a:lumOff val="35000"/>
                </a:prstClr>
              </a:solidFill>
              <a:latin typeface="Calibri" panose="020F0502020204030204" pitchFamily="34" charset="0"/>
              <a:ea typeface="Calibri Light" panose="020F03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5EEE0F04-157C-907B-FD62-6251B3A26327}"/>
              </a:ext>
            </a:extLst>
          </p:cNvPr>
          <p:cNvSpPr txBox="1"/>
          <p:nvPr/>
        </p:nvSpPr>
        <p:spPr>
          <a:xfrm>
            <a:off x="14008896" y="8751148"/>
            <a:ext cx="2682745" cy="617541"/>
          </a:xfrm>
          <a:prstGeom prst="rect">
            <a:avLst/>
          </a:prstGeom>
          <a:solidFill>
            <a:schemeClr val="tx1"/>
          </a:solidFill>
        </p:spPr>
        <p:txBody>
          <a:bodyPr wrap="square" rtlCol="0">
            <a:spAutoFit/>
          </a:bodyPr>
          <a:lstStyle/>
          <a:p>
            <a:pPr algn="l" defTabSz="866988" rtl="0" fontAlgn="base">
              <a:spcBef>
                <a:spcPct val="0"/>
              </a:spcBef>
              <a:spcAft>
                <a:spcPct val="0"/>
              </a:spcAft>
            </a:pPr>
            <a:endParaRPr lang="en-US" sz="3413" kern="1200" dirty="0">
              <a:solidFill>
                <a:prstClr val="white"/>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387356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a:extLst>
              <a:ext uri="{FF2B5EF4-FFF2-40B4-BE49-F238E27FC236}">
                <a16:creationId xmlns:a16="http://schemas.microsoft.com/office/drawing/2014/main" id="{BD38AEDC-EA9F-F5C8-DCB0-C86434EF3D33}"/>
              </a:ext>
            </a:extLst>
          </p:cNvPr>
          <p:cNvSpPr>
            <a:spLocks noGrp="1" noChangeArrowheads="1"/>
          </p:cNvSpPr>
          <p:nvPr>
            <p:ph type="body" idx="1"/>
          </p:nvPr>
        </p:nvSpPr>
        <p:spPr>
          <a:xfrm>
            <a:off x="830093" y="2296035"/>
            <a:ext cx="14720884" cy="6353387"/>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rmAutofit fontScale="92500"/>
          </a:bodyPr>
          <a:lstStyle/>
          <a:p>
            <a:pPr eaLnBrk="1" hangingPunct="1"/>
            <a:r>
              <a:rPr lang="it-IT" altLang="en-US" b="0" dirty="0"/>
              <a:t>WUR granted US$ 5 million for coordination of global program to accelerate genetic progress to reduce methane in ruminants by Bezos Earth Fund (2024 – 2029) </a:t>
            </a:r>
          </a:p>
          <a:p>
            <a:pPr eaLnBrk="1" hangingPunct="1"/>
            <a:r>
              <a:rPr lang="it-IT" altLang="en-US" b="0" dirty="0"/>
              <a:t>Key activities:</a:t>
            </a:r>
          </a:p>
          <a:p>
            <a:pPr lvl="1" eaLnBrk="1" hangingPunct="1"/>
            <a:r>
              <a:rPr lang="it-IT" altLang="en-US" dirty="0"/>
              <a:t>Sharing protocols and data in public domain</a:t>
            </a:r>
          </a:p>
          <a:p>
            <a:pPr lvl="1" eaLnBrk="1" hangingPunct="1"/>
            <a:r>
              <a:rPr lang="it-IT" altLang="en-US" dirty="0"/>
              <a:t>Enhancing methane recording and data collection</a:t>
            </a:r>
          </a:p>
          <a:p>
            <a:pPr lvl="1" eaLnBrk="1" hangingPunct="1"/>
            <a:r>
              <a:rPr lang="it-IT" altLang="en-US" dirty="0"/>
              <a:t>Developing breeding programs</a:t>
            </a:r>
          </a:p>
          <a:p>
            <a:pPr lvl="1" eaLnBrk="1" hangingPunct="1"/>
            <a:r>
              <a:rPr lang="it-IT" altLang="en-US" dirty="0"/>
              <a:t>Implementation of routine genetic evaluation</a:t>
            </a:r>
          </a:p>
          <a:p>
            <a:pPr lvl="1" eaLnBrk="1" hangingPunct="1"/>
            <a:r>
              <a:rPr lang="it-IT" altLang="en-US" dirty="0"/>
              <a:t>Global coordination, program development &amp; management</a:t>
            </a:r>
          </a:p>
          <a:p>
            <a:pPr lvl="1" eaLnBrk="1" hangingPunct="1"/>
            <a:endParaRPr lang="it-IT" altLang="en-US" dirty="0"/>
          </a:p>
          <a:p>
            <a:pPr marL="0" indent="0" eaLnBrk="1" hangingPunct="1">
              <a:buNone/>
            </a:pPr>
            <a:r>
              <a:rPr lang="it-IT" altLang="en-US" b="0" dirty="0"/>
              <a:t>Status:</a:t>
            </a:r>
          </a:p>
          <a:p>
            <a:pPr eaLnBrk="1" hangingPunct="1"/>
            <a:r>
              <a:rPr lang="en-US" altLang="en-US" sz="3224" b="0" dirty="0"/>
              <a:t>ICAR and WUR are still defining how to transition from project plans to actions regarding responsibilities and data management structures.</a:t>
            </a:r>
            <a:endParaRPr lang="it-IT" altLang="en-US" sz="3224" b="0" dirty="0"/>
          </a:p>
          <a:p>
            <a:pPr marL="650241" lvl="1" indent="0" eaLnBrk="1" hangingPunct="1">
              <a:buNone/>
            </a:pPr>
            <a:endParaRPr lang="it-IT" altLang="en-US" dirty="0"/>
          </a:p>
          <a:p>
            <a:pPr lvl="1" eaLnBrk="1" hangingPunct="1"/>
            <a:endParaRPr lang="it-IT" altLang="en-US" dirty="0"/>
          </a:p>
          <a:p>
            <a:pPr lvl="1" eaLnBrk="1" hangingPunct="1"/>
            <a:endParaRPr lang="it-IT" altLang="en-US" dirty="0"/>
          </a:p>
          <a:p>
            <a:pPr eaLnBrk="1" hangingPunct="1"/>
            <a:endParaRPr lang="it-IT" altLang="en-US" b="0" dirty="0"/>
          </a:p>
          <a:p>
            <a:pPr eaLnBrk="1" hangingPunct="1"/>
            <a:endParaRPr lang="it-IT" altLang="en-US" b="0" dirty="0"/>
          </a:p>
        </p:txBody>
      </p:sp>
      <p:sp>
        <p:nvSpPr>
          <p:cNvPr id="11267" name="Rectangle 2">
            <a:extLst>
              <a:ext uri="{FF2B5EF4-FFF2-40B4-BE49-F238E27FC236}">
                <a16:creationId xmlns:a16="http://schemas.microsoft.com/office/drawing/2014/main" id="{2E039211-9191-880C-770A-9EECC498550A}"/>
              </a:ext>
            </a:extLst>
          </p:cNvPr>
          <p:cNvSpPr>
            <a:spLocks noGrp="1"/>
          </p:cNvSpPr>
          <p:nvPr>
            <p:ph type="title"/>
          </p:nvPr>
        </p:nvSpPr>
        <p:spPr>
          <a:xfrm>
            <a:off x="680952" y="885047"/>
            <a:ext cx="15824777" cy="830862"/>
          </a:xfrm>
          <a:solidFill>
            <a:srgbClr val="002060"/>
          </a:solidFill>
        </p:spPr>
        <p:txBody>
          <a:bodyPr/>
          <a:lstStyle/>
          <a:p>
            <a:pPr eaLnBrk="1" hangingPunct="1"/>
            <a:r>
              <a:rPr lang="it-IT" altLang="en-US" cap="all" dirty="0">
                <a:solidFill>
                  <a:schemeClr val="tx1"/>
                </a:solidFill>
              </a:rPr>
              <a:t>07. Global Methane Hub</a:t>
            </a:r>
          </a:p>
        </p:txBody>
      </p:sp>
      <p:pic>
        <p:nvPicPr>
          <p:cNvPr id="2" name="Picture 1">
            <a:extLst>
              <a:ext uri="{FF2B5EF4-FFF2-40B4-BE49-F238E27FC236}">
                <a16:creationId xmlns:a16="http://schemas.microsoft.com/office/drawing/2014/main" id="{04799AAA-AB6A-B346-501A-0AEB3680082D}"/>
              </a:ext>
            </a:extLst>
          </p:cNvPr>
          <p:cNvPicPr>
            <a:picLocks noChangeAspect="1"/>
          </p:cNvPicPr>
          <p:nvPr/>
        </p:nvPicPr>
        <p:blipFill rotWithShape="1">
          <a:blip r:embed="rId3"/>
          <a:srcRect l="2643" t="11661" r="94199" b="81924"/>
          <a:stretch/>
        </p:blipFill>
        <p:spPr bwMode="auto">
          <a:xfrm>
            <a:off x="14179109" y="3895838"/>
            <a:ext cx="2817707" cy="1192107"/>
          </a:xfrm>
          <a:prstGeom prst="rect">
            <a:avLst/>
          </a:prstGeom>
          <a:ln>
            <a:noFill/>
          </a:ln>
          <a:extLst>
            <a:ext uri="{53640926-AAD7-44D8-BBD7-CCE9431645EC}">
              <a14:shadowObscured xmlns:a14="http://schemas.microsoft.com/office/drawing/2010/main"/>
            </a:ext>
          </a:extLst>
        </p:spPr>
      </p:pic>
      <p:pic>
        <p:nvPicPr>
          <p:cNvPr id="3" name="Picture 4">
            <a:extLst>
              <a:ext uri="{FF2B5EF4-FFF2-40B4-BE49-F238E27FC236}">
                <a16:creationId xmlns:a16="http://schemas.microsoft.com/office/drawing/2014/main" id="{0914C6D3-B79B-14DD-C5E5-A4B67128C2C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517775" y="5633278"/>
            <a:ext cx="2140374" cy="1223069"/>
          </a:xfrm>
          <a:prstGeom prst="rect">
            <a:avLst/>
          </a:prstGeom>
          <a:solidFill>
            <a:schemeClr val="accent1"/>
          </a:solidFill>
        </p:spPr>
      </p:pic>
      <p:sp>
        <p:nvSpPr>
          <p:cNvPr id="4" name="TextBox 3">
            <a:extLst>
              <a:ext uri="{FF2B5EF4-FFF2-40B4-BE49-F238E27FC236}">
                <a16:creationId xmlns:a16="http://schemas.microsoft.com/office/drawing/2014/main" id="{52ABA62A-457F-DFD0-DEA7-C8977F3E2A40}"/>
              </a:ext>
            </a:extLst>
          </p:cNvPr>
          <p:cNvSpPr txBox="1"/>
          <p:nvPr/>
        </p:nvSpPr>
        <p:spPr>
          <a:xfrm>
            <a:off x="13583055" y="8804732"/>
            <a:ext cx="3094365" cy="617541"/>
          </a:xfrm>
          <a:prstGeom prst="rect">
            <a:avLst/>
          </a:prstGeom>
          <a:solidFill>
            <a:schemeClr val="tx1"/>
          </a:solidFill>
        </p:spPr>
        <p:txBody>
          <a:bodyPr wrap="square" rtlCol="0">
            <a:spAutoFit/>
          </a:bodyPr>
          <a:lstStyle/>
          <a:p>
            <a:pPr algn="l" defTabSz="866988" rtl="0" fontAlgn="base">
              <a:spcBef>
                <a:spcPct val="0"/>
              </a:spcBef>
              <a:spcAft>
                <a:spcPct val="0"/>
              </a:spcAft>
              <a:defRPr/>
            </a:pPr>
            <a:endParaRPr lang="en-NL" sz="3413" kern="1200" dirty="0">
              <a:solidFill>
                <a:prstClr val="white"/>
              </a:solidFill>
              <a:latin typeface="Arial" panose="020B0604020202020204" pitchFamily="34" charset="0"/>
              <a:ea typeface="+mn-ea"/>
              <a:cs typeface="Arial" panose="020B060402020202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04D23-8681-D1D8-C478-0E1BB361B965}"/>
            </a:ext>
          </a:extLst>
        </p:cNvPr>
        <p:cNvGrpSpPr/>
        <p:nvPr/>
      </p:nvGrpSpPr>
      <p:grpSpPr>
        <a:xfrm>
          <a:off x="0" y="0"/>
          <a:ext cx="0" cy="0"/>
          <a:chOff x="0" y="0"/>
          <a:chExt cx="0" cy="0"/>
        </a:xfrm>
      </p:grpSpPr>
      <p:pic>
        <p:nvPicPr>
          <p:cNvPr id="7174" name="Picture 6" descr="C:\Users\sorlandini\Documents\Documents\ICAR 2016_2017 Milk\ICAR PT\ICAR PT 2016 05.09\ICAR logos_Templates\ICAR_logo-strapline.jpg">
            <a:extLst>
              <a:ext uri="{FF2B5EF4-FFF2-40B4-BE49-F238E27FC236}">
                <a16:creationId xmlns:a16="http://schemas.microsoft.com/office/drawing/2014/main" id="{86A72439-1EB1-349B-B5D6-87B03FAA76F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11749" y="100026"/>
            <a:ext cx="7586133" cy="2167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Placeholder 15">
            <a:extLst>
              <a:ext uri="{FF2B5EF4-FFF2-40B4-BE49-F238E27FC236}">
                <a16:creationId xmlns:a16="http://schemas.microsoft.com/office/drawing/2014/main" id="{CA588423-3DFE-771F-BC57-8A6035B630B0}"/>
              </a:ext>
            </a:extLst>
          </p:cNvPr>
          <p:cNvSpPr txBox="1">
            <a:spLocks/>
          </p:cNvSpPr>
          <p:nvPr/>
        </p:nvSpPr>
        <p:spPr>
          <a:xfrm>
            <a:off x="1011749" y="8291212"/>
            <a:ext cx="5767870" cy="397369"/>
          </a:xfrm>
          <a:prstGeom prst="rect">
            <a:avLst/>
          </a:prstGeom>
          <a:solidFill>
            <a:schemeClr val="accent2"/>
          </a:solidFill>
        </p:spPr>
        <p:txBody>
          <a:bodyPr lIns="0" tIns="0" rIns="0" bIns="0">
            <a:noAutofit/>
          </a:bodyPr>
          <a:lstStyle>
            <a:lvl1pPr marL="0" marR="0" indent="0" algn="l" defTabSz="457200" rtl="0" eaLnBrk="1" fontAlgn="auto" latinLnBrk="0" hangingPunct="1">
              <a:lnSpc>
                <a:spcPct val="100000"/>
              </a:lnSpc>
              <a:spcBef>
                <a:spcPct val="20000"/>
              </a:spcBef>
              <a:spcAft>
                <a:spcPts val="0"/>
              </a:spcAft>
              <a:buClrTx/>
              <a:buSzTx/>
              <a:buFont typeface="Arial"/>
              <a:buNone/>
              <a:tabLst/>
              <a:defRPr sz="1200" b="0" kern="1200">
                <a:solidFill>
                  <a:schemeClr val="accent3"/>
                </a:solidFill>
                <a:latin typeface="+mn-lt"/>
                <a:ea typeface="+mn-ea"/>
                <a:cs typeface="+mn-cs"/>
              </a:defRPr>
            </a:lvl1pPr>
            <a:lvl2pPr marL="457200" algn="l" defTabSz="457200" rtl="0" eaLnBrk="0" fontAlgn="base" hangingPunct="0">
              <a:spcBef>
                <a:spcPct val="20000"/>
              </a:spcBef>
              <a:spcAft>
                <a:spcPct val="0"/>
              </a:spcAft>
              <a:buFont typeface="Arial" panose="020B0604020202020204" pitchFamily="34" charset="0"/>
              <a:defRPr sz="1400" kern="1200">
                <a:solidFill>
                  <a:schemeClr val="tx1"/>
                </a:solidFill>
                <a:latin typeface="+mn-lt"/>
                <a:ea typeface="+mn-ea"/>
                <a:cs typeface="+mn-cs"/>
              </a:defRPr>
            </a:lvl2pPr>
            <a:lvl3pPr marL="914400" algn="l" defTabSz="457200" rtl="0" eaLnBrk="0" fontAlgn="base" hangingPunct="0">
              <a:spcBef>
                <a:spcPct val="20000"/>
              </a:spcBef>
              <a:spcAft>
                <a:spcPct val="0"/>
              </a:spcAft>
              <a:buFont typeface="Arial" panose="020B0604020202020204" pitchFamily="34" charset="0"/>
              <a:defRPr sz="1400" kern="1200">
                <a:solidFill>
                  <a:schemeClr val="tx1"/>
                </a:solidFill>
                <a:latin typeface="+mn-lt"/>
                <a:ea typeface="+mn-ea"/>
                <a:cs typeface="+mn-cs"/>
              </a:defRPr>
            </a:lvl3pPr>
            <a:lvl4pPr marL="1371600" algn="l" defTabSz="457200" rtl="0" eaLnBrk="0" fontAlgn="base" hangingPunct="0">
              <a:spcBef>
                <a:spcPct val="20000"/>
              </a:spcBef>
              <a:spcAft>
                <a:spcPct val="0"/>
              </a:spcAft>
              <a:buFont typeface="Arial" panose="020B0604020202020204" pitchFamily="34" charset="0"/>
              <a:defRPr sz="1400" kern="1200">
                <a:solidFill>
                  <a:schemeClr val="tx1"/>
                </a:solidFill>
                <a:latin typeface="+mn-lt"/>
                <a:ea typeface="+mn-ea"/>
                <a:cs typeface="+mn-cs"/>
              </a:defRPr>
            </a:lvl4pPr>
            <a:lvl5pPr marL="1828800" algn="l" defTabSz="457200" rtl="0" eaLnBrk="0" fontAlgn="base" hangingPunct="0">
              <a:spcBef>
                <a:spcPct val="20000"/>
              </a:spcBef>
              <a:spcAft>
                <a:spcPct val="0"/>
              </a:spcAft>
              <a:buFont typeface="Arial" panose="020B0604020202020204" pitchFamily="34" charset="0"/>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866988">
              <a:defRPr/>
            </a:pPr>
            <a:r>
              <a:rPr lang="en-NL" sz="2276" dirty="0">
                <a:solidFill>
                  <a:srgbClr val="002B55"/>
                </a:solidFill>
                <a:latin typeface="Calibri"/>
              </a:rPr>
              <a:t>nnnnnnnnnnnnnnn</a:t>
            </a:r>
          </a:p>
        </p:txBody>
      </p:sp>
      <p:sp>
        <p:nvSpPr>
          <p:cNvPr id="4" name="Title 1">
            <a:extLst>
              <a:ext uri="{FF2B5EF4-FFF2-40B4-BE49-F238E27FC236}">
                <a16:creationId xmlns:a16="http://schemas.microsoft.com/office/drawing/2014/main" id="{BBD0B19C-996C-03CB-9C37-4F873C0DCC74}"/>
              </a:ext>
            </a:extLst>
          </p:cNvPr>
          <p:cNvSpPr txBox="1">
            <a:spLocks/>
          </p:cNvSpPr>
          <p:nvPr/>
        </p:nvSpPr>
        <p:spPr>
          <a:xfrm>
            <a:off x="1011750" y="2650542"/>
            <a:ext cx="14353922" cy="4293340"/>
          </a:xfrm>
          <a:prstGeom prst="rect">
            <a:avLst/>
          </a:prstGeom>
        </p:spPr>
        <p:txBody>
          <a:bodyPr lIns="0" tIns="0" rIns="0" bIns="0"/>
          <a:lstStyle>
            <a:lvl1pPr algn="l" defTabSz="457200" rtl="0" eaLnBrk="0" fontAlgn="base" hangingPunct="0">
              <a:spcBef>
                <a:spcPct val="0"/>
              </a:spcBef>
              <a:spcAft>
                <a:spcPct val="0"/>
              </a:spcAft>
              <a:defRPr sz="4800" kern="1200">
                <a:solidFill>
                  <a:schemeClr val="bg1"/>
                </a:solidFill>
                <a:latin typeface="+mj-lt"/>
                <a:ea typeface="+mj-ea"/>
                <a:cs typeface="+mj-cs"/>
              </a:defRPr>
            </a:lvl1pPr>
            <a:lvl2pPr algn="l" defTabSz="457200" rtl="0" eaLnBrk="0" fontAlgn="base" hangingPunct="0">
              <a:spcBef>
                <a:spcPct val="0"/>
              </a:spcBef>
              <a:spcAft>
                <a:spcPct val="0"/>
              </a:spcAft>
              <a:defRPr sz="4000">
                <a:solidFill>
                  <a:schemeClr val="bg1"/>
                </a:solidFill>
                <a:latin typeface="Calibri" pitchFamily="34" charset="0"/>
              </a:defRPr>
            </a:lvl2pPr>
            <a:lvl3pPr algn="l" defTabSz="457200" rtl="0" eaLnBrk="0" fontAlgn="base" hangingPunct="0">
              <a:spcBef>
                <a:spcPct val="0"/>
              </a:spcBef>
              <a:spcAft>
                <a:spcPct val="0"/>
              </a:spcAft>
              <a:defRPr sz="4000">
                <a:solidFill>
                  <a:schemeClr val="bg1"/>
                </a:solidFill>
                <a:latin typeface="Calibri" pitchFamily="34" charset="0"/>
              </a:defRPr>
            </a:lvl3pPr>
            <a:lvl4pPr algn="l" defTabSz="457200" rtl="0" eaLnBrk="0" fontAlgn="base" hangingPunct="0">
              <a:spcBef>
                <a:spcPct val="0"/>
              </a:spcBef>
              <a:spcAft>
                <a:spcPct val="0"/>
              </a:spcAft>
              <a:defRPr sz="4000">
                <a:solidFill>
                  <a:schemeClr val="bg1"/>
                </a:solidFill>
                <a:latin typeface="Calibri" pitchFamily="34" charset="0"/>
              </a:defRPr>
            </a:lvl4pPr>
            <a:lvl5pPr algn="l" defTabSz="457200" rtl="0" eaLnBrk="0" fontAlgn="base" hangingPunct="0">
              <a:spcBef>
                <a:spcPct val="0"/>
              </a:spcBef>
              <a:spcAft>
                <a:spcPct val="0"/>
              </a:spcAft>
              <a:defRPr sz="4000">
                <a:solidFill>
                  <a:schemeClr val="bg1"/>
                </a:solidFill>
                <a:latin typeface="Calibri" pitchFamily="34" charset="0"/>
              </a:defRPr>
            </a:lvl5pPr>
            <a:lvl6pPr marL="457200" algn="l" defTabSz="457200" rtl="0" fontAlgn="base">
              <a:spcBef>
                <a:spcPct val="0"/>
              </a:spcBef>
              <a:spcAft>
                <a:spcPct val="0"/>
              </a:spcAft>
              <a:defRPr sz="4000">
                <a:solidFill>
                  <a:schemeClr val="bg1"/>
                </a:solidFill>
                <a:latin typeface="Calibri" pitchFamily="34" charset="0"/>
              </a:defRPr>
            </a:lvl6pPr>
            <a:lvl7pPr marL="914400" algn="l" defTabSz="457200" rtl="0" fontAlgn="base">
              <a:spcBef>
                <a:spcPct val="0"/>
              </a:spcBef>
              <a:spcAft>
                <a:spcPct val="0"/>
              </a:spcAft>
              <a:defRPr sz="4000">
                <a:solidFill>
                  <a:schemeClr val="bg1"/>
                </a:solidFill>
                <a:latin typeface="Calibri" pitchFamily="34" charset="0"/>
              </a:defRPr>
            </a:lvl7pPr>
            <a:lvl8pPr marL="1371600" algn="l" defTabSz="457200" rtl="0" fontAlgn="base">
              <a:spcBef>
                <a:spcPct val="0"/>
              </a:spcBef>
              <a:spcAft>
                <a:spcPct val="0"/>
              </a:spcAft>
              <a:defRPr sz="4000">
                <a:solidFill>
                  <a:schemeClr val="bg1"/>
                </a:solidFill>
                <a:latin typeface="Calibri" pitchFamily="34" charset="0"/>
              </a:defRPr>
            </a:lvl8pPr>
            <a:lvl9pPr marL="1828800" algn="l" defTabSz="457200" rtl="0" fontAlgn="base">
              <a:spcBef>
                <a:spcPct val="0"/>
              </a:spcBef>
              <a:spcAft>
                <a:spcPct val="0"/>
              </a:spcAft>
              <a:defRPr sz="4000">
                <a:solidFill>
                  <a:schemeClr val="bg1"/>
                </a:solidFill>
                <a:latin typeface="Calibri" pitchFamily="34" charset="0"/>
              </a:defRPr>
            </a:lvl9pPr>
          </a:lstStyle>
          <a:p>
            <a:pPr algn="ctr" defTabSz="866988">
              <a:defRPr/>
            </a:pPr>
            <a:r>
              <a:rPr lang="en-US" sz="6068" dirty="0">
                <a:solidFill>
                  <a:prstClr val="white"/>
                </a:solidFill>
                <a:latin typeface="Calibri"/>
              </a:rPr>
              <a:t>ICAR ANNUAL CONFERENCE</a:t>
            </a:r>
          </a:p>
          <a:p>
            <a:pPr algn="ctr" defTabSz="866988">
              <a:defRPr/>
            </a:pPr>
            <a:r>
              <a:rPr lang="en-US" sz="6068" dirty="0">
                <a:solidFill>
                  <a:prstClr val="white"/>
                </a:solidFill>
                <a:latin typeface="Calibri"/>
              </a:rPr>
              <a:t>&amp;</a:t>
            </a:r>
          </a:p>
          <a:p>
            <a:pPr algn="ctr" defTabSz="866988">
              <a:defRPr/>
            </a:pPr>
            <a:r>
              <a:rPr lang="en-US" sz="6068" dirty="0">
                <a:solidFill>
                  <a:prstClr val="white"/>
                </a:solidFill>
                <a:latin typeface="Calibri"/>
              </a:rPr>
              <a:t>IDF/ISO ANALYTICAL WEEK</a:t>
            </a:r>
          </a:p>
          <a:p>
            <a:pPr algn="ctr" defTabSz="866988">
              <a:defRPr/>
            </a:pPr>
            <a:r>
              <a:rPr lang="en-US" sz="6068" dirty="0">
                <a:solidFill>
                  <a:prstClr val="white"/>
                </a:solidFill>
                <a:latin typeface="Calibri"/>
              </a:rPr>
              <a:t>2025</a:t>
            </a:r>
          </a:p>
          <a:p>
            <a:pPr algn="ctr" defTabSz="866988">
              <a:defRPr/>
            </a:pPr>
            <a:r>
              <a:rPr lang="en-US" sz="6068" dirty="0">
                <a:solidFill>
                  <a:prstClr val="white"/>
                </a:solidFill>
                <a:latin typeface="Calibri"/>
              </a:rPr>
              <a:t> </a:t>
            </a:r>
          </a:p>
        </p:txBody>
      </p:sp>
      <p:sp>
        <p:nvSpPr>
          <p:cNvPr id="2" name="Title 1">
            <a:extLst>
              <a:ext uri="{FF2B5EF4-FFF2-40B4-BE49-F238E27FC236}">
                <a16:creationId xmlns:a16="http://schemas.microsoft.com/office/drawing/2014/main" id="{89115B8E-DEAD-52E9-3D08-06F124EAE52C}"/>
              </a:ext>
            </a:extLst>
          </p:cNvPr>
          <p:cNvSpPr txBox="1">
            <a:spLocks/>
          </p:cNvSpPr>
          <p:nvPr/>
        </p:nvSpPr>
        <p:spPr>
          <a:xfrm>
            <a:off x="3717945" y="7749346"/>
            <a:ext cx="9505297" cy="1083733"/>
          </a:xfrm>
          <a:prstGeom prst="rect">
            <a:avLst/>
          </a:prstGeom>
        </p:spPr>
        <p:txBody>
          <a:bodyPr lIns="0" tIns="0" rIns="0" bIns="0"/>
          <a:lstStyle>
            <a:lvl1pPr algn="l" defTabSz="457200" rtl="0" eaLnBrk="0" fontAlgn="base" hangingPunct="0">
              <a:spcBef>
                <a:spcPct val="0"/>
              </a:spcBef>
              <a:spcAft>
                <a:spcPct val="0"/>
              </a:spcAft>
              <a:defRPr sz="4800" kern="1200">
                <a:solidFill>
                  <a:schemeClr val="bg1"/>
                </a:solidFill>
                <a:latin typeface="+mj-lt"/>
                <a:ea typeface="+mj-ea"/>
                <a:cs typeface="+mj-cs"/>
              </a:defRPr>
            </a:lvl1pPr>
            <a:lvl2pPr algn="l" defTabSz="457200" rtl="0" eaLnBrk="0" fontAlgn="base" hangingPunct="0">
              <a:spcBef>
                <a:spcPct val="0"/>
              </a:spcBef>
              <a:spcAft>
                <a:spcPct val="0"/>
              </a:spcAft>
              <a:defRPr sz="4000">
                <a:solidFill>
                  <a:schemeClr val="bg1"/>
                </a:solidFill>
                <a:latin typeface="Calibri" pitchFamily="34" charset="0"/>
              </a:defRPr>
            </a:lvl2pPr>
            <a:lvl3pPr algn="l" defTabSz="457200" rtl="0" eaLnBrk="0" fontAlgn="base" hangingPunct="0">
              <a:spcBef>
                <a:spcPct val="0"/>
              </a:spcBef>
              <a:spcAft>
                <a:spcPct val="0"/>
              </a:spcAft>
              <a:defRPr sz="4000">
                <a:solidFill>
                  <a:schemeClr val="bg1"/>
                </a:solidFill>
                <a:latin typeface="Calibri" pitchFamily="34" charset="0"/>
              </a:defRPr>
            </a:lvl3pPr>
            <a:lvl4pPr algn="l" defTabSz="457200" rtl="0" eaLnBrk="0" fontAlgn="base" hangingPunct="0">
              <a:spcBef>
                <a:spcPct val="0"/>
              </a:spcBef>
              <a:spcAft>
                <a:spcPct val="0"/>
              </a:spcAft>
              <a:defRPr sz="4000">
                <a:solidFill>
                  <a:schemeClr val="bg1"/>
                </a:solidFill>
                <a:latin typeface="Calibri" pitchFamily="34" charset="0"/>
              </a:defRPr>
            </a:lvl4pPr>
            <a:lvl5pPr algn="l" defTabSz="457200" rtl="0" eaLnBrk="0" fontAlgn="base" hangingPunct="0">
              <a:spcBef>
                <a:spcPct val="0"/>
              </a:spcBef>
              <a:spcAft>
                <a:spcPct val="0"/>
              </a:spcAft>
              <a:defRPr sz="4000">
                <a:solidFill>
                  <a:schemeClr val="bg1"/>
                </a:solidFill>
                <a:latin typeface="Calibri" pitchFamily="34" charset="0"/>
              </a:defRPr>
            </a:lvl5pPr>
            <a:lvl6pPr marL="457200" algn="l" defTabSz="457200" rtl="0" fontAlgn="base">
              <a:spcBef>
                <a:spcPct val="0"/>
              </a:spcBef>
              <a:spcAft>
                <a:spcPct val="0"/>
              </a:spcAft>
              <a:defRPr sz="4000">
                <a:solidFill>
                  <a:schemeClr val="bg1"/>
                </a:solidFill>
                <a:latin typeface="Calibri" pitchFamily="34" charset="0"/>
              </a:defRPr>
            </a:lvl6pPr>
            <a:lvl7pPr marL="914400" algn="l" defTabSz="457200" rtl="0" fontAlgn="base">
              <a:spcBef>
                <a:spcPct val="0"/>
              </a:spcBef>
              <a:spcAft>
                <a:spcPct val="0"/>
              </a:spcAft>
              <a:defRPr sz="4000">
                <a:solidFill>
                  <a:schemeClr val="bg1"/>
                </a:solidFill>
                <a:latin typeface="Calibri" pitchFamily="34" charset="0"/>
              </a:defRPr>
            </a:lvl7pPr>
            <a:lvl8pPr marL="1371600" algn="l" defTabSz="457200" rtl="0" fontAlgn="base">
              <a:spcBef>
                <a:spcPct val="0"/>
              </a:spcBef>
              <a:spcAft>
                <a:spcPct val="0"/>
              </a:spcAft>
              <a:defRPr sz="4000">
                <a:solidFill>
                  <a:schemeClr val="bg1"/>
                </a:solidFill>
                <a:latin typeface="Calibri" pitchFamily="34" charset="0"/>
              </a:defRPr>
            </a:lvl8pPr>
            <a:lvl9pPr marL="1828800" algn="l" defTabSz="457200" rtl="0" fontAlgn="base">
              <a:spcBef>
                <a:spcPct val="0"/>
              </a:spcBef>
              <a:spcAft>
                <a:spcPct val="0"/>
              </a:spcAft>
              <a:defRPr sz="4000">
                <a:solidFill>
                  <a:schemeClr val="bg1"/>
                </a:solidFill>
                <a:latin typeface="Calibri" pitchFamily="34" charset="0"/>
              </a:defRPr>
            </a:lvl9pPr>
          </a:lstStyle>
          <a:p>
            <a:pPr algn="ctr" defTabSz="866988">
              <a:defRPr/>
            </a:pPr>
            <a:r>
              <a:rPr lang="en-US" sz="6068" dirty="0">
                <a:solidFill>
                  <a:prstClr val="white"/>
                </a:solidFill>
                <a:latin typeface="Calibri"/>
              </a:rPr>
              <a:t>INDIA | ANAND</a:t>
            </a:r>
          </a:p>
        </p:txBody>
      </p:sp>
      <p:sp>
        <p:nvSpPr>
          <p:cNvPr id="5" name="Titolo 1">
            <a:extLst>
              <a:ext uri="{FF2B5EF4-FFF2-40B4-BE49-F238E27FC236}">
                <a16:creationId xmlns:a16="http://schemas.microsoft.com/office/drawing/2014/main" id="{515C199F-7B86-3F4F-6E20-098FEEE71DB8}"/>
              </a:ext>
            </a:extLst>
          </p:cNvPr>
          <p:cNvSpPr txBox="1">
            <a:spLocks/>
          </p:cNvSpPr>
          <p:nvPr/>
        </p:nvSpPr>
        <p:spPr bwMode="auto">
          <a:xfrm>
            <a:off x="2593620" y="6487828"/>
            <a:ext cx="10629621" cy="821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noAutofit/>
          </a:bodyPr>
          <a:lstStyle>
            <a:lvl1pPr algn="l" defTabSz="457200" rtl="0" eaLnBrk="0" fontAlgn="base" hangingPunct="0">
              <a:spcBef>
                <a:spcPct val="0"/>
              </a:spcBef>
              <a:spcAft>
                <a:spcPct val="0"/>
              </a:spcAft>
              <a:defRPr sz="3200" kern="1200">
                <a:solidFill>
                  <a:schemeClr val="accent2"/>
                </a:solidFill>
                <a:latin typeface="+mj-lt"/>
                <a:ea typeface="+mj-ea"/>
                <a:cs typeface="+mj-cs"/>
              </a:defRPr>
            </a:lvl1pPr>
            <a:lvl2pPr algn="l" defTabSz="457200" rtl="0" eaLnBrk="0" fontAlgn="base" hangingPunct="0">
              <a:spcBef>
                <a:spcPct val="0"/>
              </a:spcBef>
              <a:spcAft>
                <a:spcPct val="0"/>
              </a:spcAft>
              <a:defRPr sz="3200">
                <a:solidFill>
                  <a:schemeClr val="accent2"/>
                </a:solidFill>
                <a:latin typeface="Calibri" panose="020F0502020204030204" pitchFamily="34" charset="0"/>
              </a:defRPr>
            </a:lvl2pPr>
            <a:lvl3pPr algn="l" defTabSz="457200" rtl="0" eaLnBrk="0" fontAlgn="base" hangingPunct="0">
              <a:spcBef>
                <a:spcPct val="0"/>
              </a:spcBef>
              <a:spcAft>
                <a:spcPct val="0"/>
              </a:spcAft>
              <a:defRPr sz="3200">
                <a:solidFill>
                  <a:schemeClr val="accent2"/>
                </a:solidFill>
                <a:latin typeface="Calibri" panose="020F0502020204030204" pitchFamily="34" charset="0"/>
              </a:defRPr>
            </a:lvl3pPr>
            <a:lvl4pPr algn="l" defTabSz="457200" rtl="0" eaLnBrk="0" fontAlgn="base" hangingPunct="0">
              <a:spcBef>
                <a:spcPct val="0"/>
              </a:spcBef>
              <a:spcAft>
                <a:spcPct val="0"/>
              </a:spcAft>
              <a:defRPr sz="3200">
                <a:solidFill>
                  <a:schemeClr val="accent2"/>
                </a:solidFill>
                <a:latin typeface="Calibri" panose="020F0502020204030204" pitchFamily="34" charset="0"/>
              </a:defRPr>
            </a:lvl4pPr>
            <a:lvl5pPr algn="l" defTabSz="457200" rtl="0" eaLnBrk="0" fontAlgn="base" hangingPunct="0">
              <a:spcBef>
                <a:spcPct val="0"/>
              </a:spcBef>
              <a:spcAft>
                <a:spcPct val="0"/>
              </a:spcAft>
              <a:defRPr sz="3200">
                <a:solidFill>
                  <a:schemeClr val="accent2"/>
                </a:solidFill>
                <a:latin typeface="Calibri" panose="020F0502020204030204" pitchFamily="34" charset="0"/>
              </a:defRPr>
            </a:lvl5pPr>
            <a:lvl6pPr marL="457200" algn="l" defTabSz="457200" rtl="0" fontAlgn="base">
              <a:spcBef>
                <a:spcPct val="0"/>
              </a:spcBef>
              <a:spcAft>
                <a:spcPct val="0"/>
              </a:spcAft>
              <a:defRPr sz="3200">
                <a:solidFill>
                  <a:schemeClr val="accent2"/>
                </a:solidFill>
                <a:latin typeface="Calibri" panose="020F0502020204030204" pitchFamily="34" charset="0"/>
              </a:defRPr>
            </a:lvl6pPr>
            <a:lvl7pPr marL="914400" algn="l" defTabSz="457200" rtl="0" fontAlgn="base">
              <a:spcBef>
                <a:spcPct val="0"/>
              </a:spcBef>
              <a:spcAft>
                <a:spcPct val="0"/>
              </a:spcAft>
              <a:defRPr sz="3200">
                <a:solidFill>
                  <a:schemeClr val="accent2"/>
                </a:solidFill>
                <a:latin typeface="Calibri" panose="020F0502020204030204" pitchFamily="34" charset="0"/>
              </a:defRPr>
            </a:lvl7pPr>
            <a:lvl8pPr marL="1371600" algn="l" defTabSz="457200" rtl="0" fontAlgn="base">
              <a:spcBef>
                <a:spcPct val="0"/>
              </a:spcBef>
              <a:spcAft>
                <a:spcPct val="0"/>
              </a:spcAft>
              <a:defRPr sz="3200">
                <a:solidFill>
                  <a:schemeClr val="accent2"/>
                </a:solidFill>
                <a:latin typeface="Calibri" panose="020F0502020204030204" pitchFamily="34" charset="0"/>
              </a:defRPr>
            </a:lvl8pPr>
            <a:lvl9pPr marL="1828800" algn="l" defTabSz="457200" rtl="0" fontAlgn="base">
              <a:spcBef>
                <a:spcPct val="0"/>
              </a:spcBef>
              <a:spcAft>
                <a:spcPct val="0"/>
              </a:spcAft>
              <a:defRPr sz="3200">
                <a:solidFill>
                  <a:schemeClr val="accent2"/>
                </a:solidFill>
                <a:latin typeface="Calibri" panose="020F0502020204030204" pitchFamily="34" charset="0"/>
              </a:defRPr>
            </a:lvl9pPr>
          </a:lstStyle>
          <a:p>
            <a:pPr algn="ctr" defTabSz="866988">
              <a:defRPr/>
            </a:pPr>
            <a:r>
              <a:rPr lang="en-US" sz="5310" b="1" i="1" dirty="0">
                <a:solidFill>
                  <a:srgbClr val="FF6600"/>
                </a:solidFill>
                <a:latin typeface="Calibri"/>
              </a:rPr>
              <a:t>29 March </a:t>
            </a:r>
            <a:r>
              <a:rPr lang="en-US" sz="5310" dirty="0">
                <a:solidFill>
                  <a:srgbClr val="FF6600"/>
                </a:solidFill>
                <a:latin typeface="Calibri"/>
              </a:rPr>
              <a:t>|</a:t>
            </a:r>
            <a:r>
              <a:rPr lang="en-US" sz="5310" b="1" i="1" dirty="0">
                <a:solidFill>
                  <a:srgbClr val="FF6600"/>
                </a:solidFill>
                <a:latin typeface="Calibri"/>
              </a:rPr>
              <a:t> 04 April </a:t>
            </a:r>
            <a:endParaRPr lang="en-GB" sz="5310" dirty="0">
              <a:solidFill>
                <a:srgbClr val="FF6600"/>
              </a:solidFill>
              <a:latin typeface="Calibri"/>
            </a:endParaRPr>
          </a:p>
        </p:txBody>
      </p:sp>
    </p:spTree>
    <p:extLst>
      <p:ext uri="{BB962C8B-B14F-4D97-AF65-F5344CB8AC3E}">
        <p14:creationId xmlns:p14="http://schemas.microsoft.com/office/powerpoint/2010/main" val="5431170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5F1C41-00C9-3BA5-8FE2-AE49CE5797AC}"/>
            </a:ext>
          </a:extLst>
        </p:cNvPr>
        <p:cNvGrpSpPr/>
        <p:nvPr/>
      </p:nvGrpSpPr>
      <p:grpSpPr>
        <a:xfrm>
          <a:off x="0" y="0"/>
          <a:ext cx="0" cy="0"/>
          <a:chOff x="0" y="0"/>
          <a:chExt cx="0" cy="0"/>
        </a:xfrm>
      </p:grpSpPr>
      <p:pic>
        <p:nvPicPr>
          <p:cNvPr id="7174" name="Picture 6" descr="C:\Users\sorlandini\Documents\Documents\ICAR 2016_2017 Milk\ICAR PT\ICAR PT 2016 05.09\ICAR logos_Templates\ICAR_logo-strapline.jpg">
            <a:extLst>
              <a:ext uri="{FF2B5EF4-FFF2-40B4-BE49-F238E27FC236}">
                <a16:creationId xmlns:a16="http://schemas.microsoft.com/office/drawing/2014/main" id="{AF72C85B-A1BD-46E0-5772-BB65496166D4}"/>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11749" y="100026"/>
            <a:ext cx="7586133" cy="2167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Placeholder 15">
            <a:extLst>
              <a:ext uri="{FF2B5EF4-FFF2-40B4-BE49-F238E27FC236}">
                <a16:creationId xmlns:a16="http://schemas.microsoft.com/office/drawing/2014/main" id="{A23246C6-07E1-6FA6-7CAB-592DB73C7D64}"/>
              </a:ext>
            </a:extLst>
          </p:cNvPr>
          <p:cNvSpPr txBox="1">
            <a:spLocks/>
          </p:cNvSpPr>
          <p:nvPr/>
        </p:nvSpPr>
        <p:spPr>
          <a:xfrm>
            <a:off x="1011749" y="8291212"/>
            <a:ext cx="5767870" cy="397369"/>
          </a:xfrm>
          <a:prstGeom prst="rect">
            <a:avLst/>
          </a:prstGeom>
          <a:solidFill>
            <a:schemeClr val="accent2"/>
          </a:solidFill>
        </p:spPr>
        <p:txBody>
          <a:bodyPr lIns="0" tIns="0" rIns="0" bIns="0">
            <a:noAutofit/>
          </a:bodyPr>
          <a:lstStyle>
            <a:lvl1pPr marL="0" marR="0" indent="0" algn="l" defTabSz="457200" rtl="0" eaLnBrk="1" fontAlgn="auto" latinLnBrk="0" hangingPunct="1">
              <a:lnSpc>
                <a:spcPct val="100000"/>
              </a:lnSpc>
              <a:spcBef>
                <a:spcPct val="20000"/>
              </a:spcBef>
              <a:spcAft>
                <a:spcPts val="0"/>
              </a:spcAft>
              <a:buClrTx/>
              <a:buSzTx/>
              <a:buFont typeface="Arial"/>
              <a:buNone/>
              <a:tabLst/>
              <a:defRPr sz="1200" b="0" kern="1200">
                <a:solidFill>
                  <a:schemeClr val="accent3"/>
                </a:solidFill>
                <a:latin typeface="+mn-lt"/>
                <a:ea typeface="+mn-ea"/>
                <a:cs typeface="+mn-cs"/>
              </a:defRPr>
            </a:lvl1pPr>
            <a:lvl2pPr marL="457200" algn="l" defTabSz="457200" rtl="0" eaLnBrk="0" fontAlgn="base" hangingPunct="0">
              <a:spcBef>
                <a:spcPct val="20000"/>
              </a:spcBef>
              <a:spcAft>
                <a:spcPct val="0"/>
              </a:spcAft>
              <a:buFont typeface="Arial" panose="020B0604020202020204" pitchFamily="34" charset="0"/>
              <a:defRPr sz="1400" kern="1200">
                <a:solidFill>
                  <a:schemeClr val="tx1"/>
                </a:solidFill>
                <a:latin typeface="+mn-lt"/>
                <a:ea typeface="+mn-ea"/>
                <a:cs typeface="+mn-cs"/>
              </a:defRPr>
            </a:lvl2pPr>
            <a:lvl3pPr marL="914400" algn="l" defTabSz="457200" rtl="0" eaLnBrk="0" fontAlgn="base" hangingPunct="0">
              <a:spcBef>
                <a:spcPct val="20000"/>
              </a:spcBef>
              <a:spcAft>
                <a:spcPct val="0"/>
              </a:spcAft>
              <a:buFont typeface="Arial" panose="020B0604020202020204" pitchFamily="34" charset="0"/>
              <a:defRPr sz="1400" kern="1200">
                <a:solidFill>
                  <a:schemeClr val="tx1"/>
                </a:solidFill>
                <a:latin typeface="+mn-lt"/>
                <a:ea typeface="+mn-ea"/>
                <a:cs typeface="+mn-cs"/>
              </a:defRPr>
            </a:lvl3pPr>
            <a:lvl4pPr marL="1371600" algn="l" defTabSz="457200" rtl="0" eaLnBrk="0" fontAlgn="base" hangingPunct="0">
              <a:spcBef>
                <a:spcPct val="20000"/>
              </a:spcBef>
              <a:spcAft>
                <a:spcPct val="0"/>
              </a:spcAft>
              <a:buFont typeface="Arial" panose="020B0604020202020204" pitchFamily="34" charset="0"/>
              <a:defRPr sz="1400" kern="1200">
                <a:solidFill>
                  <a:schemeClr val="tx1"/>
                </a:solidFill>
                <a:latin typeface="+mn-lt"/>
                <a:ea typeface="+mn-ea"/>
                <a:cs typeface="+mn-cs"/>
              </a:defRPr>
            </a:lvl4pPr>
            <a:lvl5pPr marL="1828800" algn="l" defTabSz="457200" rtl="0" eaLnBrk="0" fontAlgn="base" hangingPunct="0">
              <a:spcBef>
                <a:spcPct val="20000"/>
              </a:spcBef>
              <a:spcAft>
                <a:spcPct val="0"/>
              </a:spcAft>
              <a:buFont typeface="Arial" panose="020B0604020202020204" pitchFamily="34" charset="0"/>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866988">
              <a:defRPr/>
            </a:pPr>
            <a:r>
              <a:rPr lang="en-NL" sz="2276">
                <a:solidFill>
                  <a:srgbClr val="002B55"/>
                </a:solidFill>
                <a:latin typeface="Calibri"/>
              </a:rPr>
              <a:t>nnnnnnnnnnnnnnn</a:t>
            </a:r>
          </a:p>
        </p:txBody>
      </p:sp>
      <p:sp>
        <p:nvSpPr>
          <p:cNvPr id="4" name="Title 1">
            <a:extLst>
              <a:ext uri="{FF2B5EF4-FFF2-40B4-BE49-F238E27FC236}">
                <a16:creationId xmlns:a16="http://schemas.microsoft.com/office/drawing/2014/main" id="{A2440407-45CC-AEC0-0240-D650CA3EBE8B}"/>
              </a:ext>
            </a:extLst>
          </p:cNvPr>
          <p:cNvSpPr txBox="1">
            <a:spLocks/>
          </p:cNvSpPr>
          <p:nvPr/>
        </p:nvSpPr>
        <p:spPr>
          <a:xfrm>
            <a:off x="3845234" y="5156229"/>
            <a:ext cx="9505297" cy="2167467"/>
          </a:xfrm>
          <a:prstGeom prst="rect">
            <a:avLst/>
          </a:prstGeom>
        </p:spPr>
        <p:txBody>
          <a:bodyPr lIns="0" tIns="0" rIns="0" bIns="0"/>
          <a:lstStyle>
            <a:lvl1pPr algn="l" defTabSz="457200" rtl="0" eaLnBrk="0" fontAlgn="base" hangingPunct="0">
              <a:spcBef>
                <a:spcPct val="0"/>
              </a:spcBef>
              <a:spcAft>
                <a:spcPct val="0"/>
              </a:spcAft>
              <a:defRPr sz="4800" kern="1200">
                <a:solidFill>
                  <a:schemeClr val="bg1"/>
                </a:solidFill>
                <a:latin typeface="+mj-lt"/>
                <a:ea typeface="+mj-ea"/>
                <a:cs typeface="+mj-cs"/>
              </a:defRPr>
            </a:lvl1pPr>
            <a:lvl2pPr algn="l" defTabSz="457200" rtl="0" eaLnBrk="0" fontAlgn="base" hangingPunct="0">
              <a:spcBef>
                <a:spcPct val="0"/>
              </a:spcBef>
              <a:spcAft>
                <a:spcPct val="0"/>
              </a:spcAft>
              <a:defRPr sz="4000">
                <a:solidFill>
                  <a:schemeClr val="bg1"/>
                </a:solidFill>
                <a:latin typeface="Calibri" pitchFamily="34" charset="0"/>
              </a:defRPr>
            </a:lvl2pPr>
            <a:lvl3pPr algn="l" defTabSz="457200" rtl="0" eaLnBrk="0" fontAlgn="base" hangingPunct="0">
              <a:spcBef>
                <a:spcPct val="0"/>
              </a:spcBef>
              <a:spcAft>
                <a:spcPct val="0"/>
              </a:spcAft>
              <a:defRPr sz="4000">
                <a:solidFill>
                  <a:schemeClr val="bg1"/>
                </a:solidFill>
                <a:latin typeface="Calibri" pitchFamily="34" charset="0"/>
              </a:defRPr>
            </a:lvl3pPr>
            <a:lvl4pPr algn="l" defTabSz="457200" rtl="0" eaLnBrk="0" fontAlgn="base" hangingPunct="0">
              <a:spcBef>
                <a:spcPct val="0"/>
              </a:spcBef>
              <a:spcAft>
                <a:spcPct val="0"/>
              </a:spcAft>
              <a:defRPr sz="4000">
                <a:solidFill>
                  <a:schemeClr val="bg1"/>
                </a:solidFill>
                <a:latin typeface="Calibri" pitchFamily="34" charset="0"/>
              </a:defRPr>
            </a:lvl4pPr>
            <a:lvl5pPr algn="l" defTabSz="457200" rtl="0" eaLnBrk="0" fontAlgn="base" hangingPunct="0">
              <a:spcBef>
                <a:spcPct val="0"/>
              </a:spcBef>
              <a:spcAft>
                <a:spcPct val="0"/>
              </a:spcAft>
              <a:defRPr sz="4000">
                <a:solidFill>
                  <a:schemeClr val="bg1"/>
                </a:solidFill>
                <a:latin typeface="Calibri" pitchFamily="34" charset="0"/>
              </a:defRPr>
            </a:lvl5pPr>
            <a:lvl6pPr marL="457200" algn="l" defTabSz="457200" rtl="0" fontAlgn="base">
              <a:spcBef>
                <a:spcPct val="0"/>
              </a:spcBef>
              <a:spcAft>
                <a:spcPct val="0"/>
              </a:spcAft>
              <a:defRPr sz="4000">
                <a:solidFill>
                  <a:schemeClr val="bg1"/>
                </a:solidFill>
                <a:latin typeface="Calibri" pitchFamily="34" charset="0"/>
              </a:defRPr>
            </a:lvl6pPr>
            <a:lvl7pPr marL="914400" algn="l" defTabSz="457200" rtl="0" fontAlgn="base">
              <a:spcBef>
                <a:spcPct val="0"/>
              </a:spcBef>
              <a:spcAft>
                <a:spcPct val="0"/>
              </a:spcAft>
              <a:defRPr sz="4000">
                <a:solidFill>
                  <a:schemeClr val="bg1"/>
                </a:solidFill>
                <a:latin typeface="Calibri" pitchFamily="34" charset="0"/>
              </a:defRPr>
            </a:lvl7pPr>
            <a:lvl8pPr marL="1371600" algn="l" defTabSz="457200" rtl="0" fontAlgn="base">
              <a:spcBef>
                <a:spcPct val="0"/>
              </a:spcBef>
              <a:spcAft>
                <a:spcPct val="0"/>
              </a:spcAft>
              <a:defRPr sz="4000">
                <a:solidFill>
                  <a:schemeClr val="bg1"/>
                </a:solidFill>
                <a:latin typeface="Calibri" pitchFamily="34" charset="0"/>
              </a:defRPr>
            </a:lvl8pPr>
            <a:lvl9pPr marL="1828800" algn="l" defTabSz="457200" rtl="0" fontAlgn="base">
              <a:spcBef>
                <a:spcPct val="0"/>
              </a:spcBef>
              <a:spcAft>
                <a:spcPct val="0"/>
              </a:spcAft>
              <a:defRPr sz="4000">
                <a:solidFill>
                  <a:schemeClr val="bg1"/>
                </a:solidFill>
                <a:latin typeface="Calibri" pitchFamily="34" charset="0"/>
              </a:defRPr>
            </a:lvl9pPr>
          </a:lstStyle>
          <a:p>
            <a:pPr algn="ctr" defTabSz="866988">
              <a:defRPr/>
            </a:pPr>
            <a:r>
              <a:rPr lang="en-US" sz="6827" dirty="0">
                <a:solidFill>
                  <a:prstClr val="white"/>
                </a:solidFill>
                <a:latin typeface="Calibri"/>
              </a:rPr>
              <a:t>THANK YOU!</a:t>
            </a:r>
          </a:p>
        </p:txBody>
      </p:sp>
    </p:spTree>
    <p:extLst>
      <p:ext uri="{BB962C8B-B14F-4D97-AF65-F5344CB8AC3E}">
        <p14:creationId xmlns:p14="http://schemas.microsoft.com/office/powerpoint/2010/main" val="18312209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lgn="ctr">
              <a:defRPr/>
            </a:pPr>
            <a:r>
              <a:rPr lang="en-US" sz="6400" dirty="0">
                <a:solidFill>
                  <a:srgbClr val="161645"/>
                </a:solidFill>
                <a:latin typeface="Arial"/>
                <a:cs typeface="Arial"/>
              </a:rPr>
              <a:t>Interbull Business Meeting</a:t>
            </a:r>
            <a:endParaRPr dirty="0"/>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pic>
        <p:nvPicPr>
          <p:cNvPr id="10" name="Picture 9"/>
          <p:cNvPicPr>
            <a:picLocks noChangeAspect="1"/>
          </p:cNvPicPr>
          <p:nvPr/>
        </p:nvPicPr>
        <p:blipFill>
          <a:blip r:embed="rId4"/>
          <a:stretch/>
        </p:blipFill>
        <p:spPr bwMode="auto">
          <a:xfrm>
            <a:off x="7167561" y="528298"/>
            <a:ext cx="2971800" cy="3447291"/>
          </a:xfrm>
          <a:prstGeom prst="rect">
            <a:avLst/>
          </a:prstGeom>
        </p:spPr>
      </p:pic>
      <p:pic>
        <p:nvPicPr>
          <p:cNvPr id="11" name="Picture 1"/>
          <p:cNvPicPr>
            <a:picLocks noChangeAspect="1"/>
          </p:cNvPicPr>
          <p:nvPr/>
        </p:nvPicPr>
        <p:blipFill>
          <a:blip r:embed="rId5"/>
          <a:stretch/>
        </p:blipFill>
        <p:spPr bwMode="auto">
          <a:xfrm>
            <a:off x="211931" y="9416022"/>
            <a:ext cx="16740197" cy="155587"/>
          </a:xfrm>
          <a:prstGeom prst="rect">
            <a:avLst/>
          </a:prstGeom>
          <a:noFill/>
          <a:ln>
            <a:noFill/>
          </a:ln>
        </p:spPr>
      </p:pic>
      <p:sp>
        <p:nvSpPr>
          <p:cNvPr id="7" name="Subtitle 2">
            <a:extLst>
              <a:ext uri="{FF2B5EF4-FFF2-40B4-BE49-F238E27FC236}">
                <a16:creationId xmlns:a16="http://schemas.microsoft.com/office/drawing/2014/main" id="{6DDC6D52-43D5-0B13-CF7B-C334DAE46545}"/>
              </a:ext>
            </a:extLst>
          </p:cNvPr>
          <p:cNvSpPr>
            <a:spLocks noGrp="1" noChangeArrowheads="1"/>
          </p:cNvSpPr>
          <p:nvPr>
            <p:ph type="subTitle" idx="1"/>
          </p:nvPr>
        </p:nvSpPr>
        <p:spPr bwMode="auto">
          <a:xfrm>
            <a:off x="2584793" y="5768449"/>
            <a:ext cx="12137337" cy="1676400"/>
          </a:xfrm>
        </p:spPr>
        <p:txBody>
          <a:bodyPr/>
          <a:lstStyle/>
          <a:p>
            <a:pPr>
              <a:defRPr/>
            </a:pPr>
            <a:r>
              <a:rPr lang="en-US" sz="4250" dirty="0">
                <a:solidFill>
                  <a:schemeClr val="tx1"/>
                </a:solidFill>
              </a:rPr>
              <a:t>Item 4: ICAR Update </a:t>
            </a:r>
            <a:endParaRPr dirty="0">
              <a:solidFill>
                <a:schemeClr val="tx1"/>
              </a:solidFill>
            </a:endParaRPr>
          </a:p>
          <a:p>
            <a:pPr>
              <a:defRPr/>
            </a:pPr>
            <a:r>
              <a:rPr lang="en-US" sz="4250" dirty="0">
                <a:solidFill>
                  <a:schemeClr val="tx1"/>
                </a:solidFill>
              </a:rPr>
              <a:t>Daniel Lefebvre</a:t>
            </a:r>
            <a:endParaRPr dirty="0">
              <a:solidFill>
                <a:schemeClr val="tx1"/>
              </a:solidFill>
            </a:endParaRPr>
          </a:p>
          <a:p>
            <a:pPr>
              <a:defRPr/>
            </a:pPr>
            <a:r>
              <a:rPr lang="en-US" sz="4250" dirty="0">
                <a:solidFill>
                  <a:schemeClr val="tx1"/>
                </a:solidFill>
              </a:rPr>
              <a:t>ICAR President</a:t>
            </a:r>
            <a:endParaRPr dirty="0">
              <a:solidFill>
                <a:schemeClr val="tx1"/>
              </a:solidFill>
            </a:endParaRPr>
          </a:p>
          <a:p>
            <a:pPr>
              <a:defRPr/>
            </a:pPr>
            <a:endParaRPr lang="en-US" sz="4250" dirty="0">
              <a:solidFill>
                <a:schemeClr val="tx1"/>
              </a:solidFill>
            </a:endParaRPr>
          </a:p>
        </p:txBody>
      </p:sp>
    </p:spTree>
    <p:extLst>
      <p:ext uri="{BB962C8B-B14F-4D97-AF65-F5344CB8AC3E}">
        <p14:creationId xmlns:p14="http://schemas.microsoft.com/office/powerpoint/2010/main" val="29697665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dirty="0">
                <a:solidFill>
                  <a:srgbClr val="161645"/>
                </a:solidFill>
                <a:latin typeface="Arial"/>
                <a:cs typeface="Arial"/>
              </a:rPr>
              <a:t>Interbull Business Meeting</a:t>
            </a:r>
            <a:endParaRPr dirty="0"/>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250" dirty="0"/>
              <a:t>Item 5: Interbull Strategic Plan </a:t>
            </a:r>
            <a:endParaRPr dirty="0"/>
          </a:p>
          <a:p>
            <a:pPr>
              <a:defRPr/>
            </a:pPr>
            <a:r>
              <a:rPr lang="en-US" sz="4250" dirty="0"/>
              <a:t>Matt Shaffer</a:t>
            </a:r>
            <a:endParaRPr dirty="0"/>
          </a:p>
          <a:p>
            <a:pPr>
              <a:defRPr/>
            </a:pPr>
            <a:endParaRPr lang="en-US" sz="4250" dirty="0"/>
          </a:p>
        </p:txBody>
      </p:sp>
      <p:pic>
        <p:nvPicPr>
          <p:cNvPr id="11" name="Picture 1"/>
          <p:cNvPicPr>
            <a:picLocks noChangeAspect="1"/>
          </p:cNvPicPr>
          <p:nvPr/>
        </p:nvPicPr>
        <p:blipFill>
          <a:blip r:embed="rId4"/>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A61EA5F7-0938-6CBC-2C65-39AF517D95AF}"/>
              </a:ext>
            </a:extLst>
          </p:cNvPr>
          <p:cNvPicPr>
            <a:picLocks noChangeAspect="1"/>
          </p:cNvPicPr>
          <p:nvPr/>
        </p:nvPicPr>
        <p:blipFill>
          <a:blip r:embed="rId5"/>
          <a:stretch/>
        </p:blipFill>
        <p:spPr bwMode="auto">
          <a:xfrm>
            <a:off x="7167561" y="528298"/>
            <a:ext cx="2971800" cy="3447291"/>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Content Placeholder 1"/>
          <p:cNvSpPr>
            <a:spLocks noGrp="1"/>
          </p:cNvSpPr>
          <p:nvPr>
            <p:ph idx="1"/>
          </p:nvPr>
        </p:nvSpPr>
        <p:spPr bwMode="auto"/>
        <p:txBody>
          <a:bodyPr/>
          <a:lstStyle/>
          <a:p>
            <a:pPr marL="406420" lvl="2">
              <a:defRPr/>
            </a:pPr>
            <a:r>
              <a:rPr lang="en-AU" sz="4400"/>
              <a:t>Current Documentation:</a:t>
            </a:r>
            <a:endParaRPr/>
          </a:p>
          <a:p>
            <a:pPr marL="914446" lvl="3">
              <a:defRPr/>
            </a:pPr>
            <a:r>
              <a:rPr lang="en-AU" sz="4000"/>
              <a:t>2020-2023 Interbull Strategic Plan</a:t>
            </a:r>
            <a:endParaRPr/>
          </a:p>
          <a:p>
            <a:pPr marL="914446" lvl="3">
              <a:defRPr/>
            </a:pPr>
            <a:r>
              <a:rPr lang="en-AU" sz="4000"/>
              <a:t>2022 Interbull Technical Strategic Plan</a:t>
            </a:r>
            <a:endParaRPr/>
          </a:p>
          <a:p>
            <a:pPr marL="914446" lvl="3">
              <a:defRPr/>
            </a:pPr>
            <a:r>
              <a:rPr lang="en-AU" sz="4000"/>
              <a:t>Past survey results (December 2022/January 2023)</a:t>
            </a:r>
            <a:endParaRPr/>
          </a:p>
        </p:txBody>
      </p:sp>
      <p:sp>
        <p:nvSpPr>
          <p:cNvPr id="3" name="Text Placeholder 2"/>
          <p:cNvSpPr>
            <a:spLocks noGrp="1"/>
          </p:cNvSpPr>
          <p:nvPr>
            <p:ph type="body" sz="quarter" idx="11"/>
          </p:nvPr>
        </p:nvSpPr>
        <p:spPr bwMode="auto">
          <a:xfrm>
            <a:off x="3109849" y="799591"/>
            <a:ext cx="13985326" cy="762000"/>
          </a:xfrm>
        </p:spPr>
        <p:txBody>
          <a:bodyPr/>
          <a:lstStyle/>
          <a:p>
            <a:pPr>
              <a:defRPr/>
            </a:pPr>
            <a:r>
              <a:rPr lang="en-GB"/>
              <a:t>Developing 2024-2027 Strategic Plan</a:t>
            </a:r>
            <a:endParaRPr/>
          </a:p>
        </p:txBody>
      </p:sp>
      <p:pic>
        <p:nvPicPr>
          <p:cNvPr id="6" name="Picture 5"/>
          <p:cNvPicPr>
            <a:picLocks noChangeAspect="1"/>
          </p:cNvPicPr>
          <p:nvPr/>
        </p:nvPicPr>
        <p:blipFill>
          <a:blip r:embed="rId3"/>
          <a:stretch/>
        </p:blipFill>
        <p:spPr bwMode="auto">
          <a:xfrm>
            <a:off x="13158876" y="2635250"/>
            <a:ext cx="3919630" cy="518160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Text Placeholder 2"/>
          <p:cNvSpPr>
            <a:spLocks noGrp="1"/>
          </p:cNvSpPr>
          <p:nvPr>
            <p:ph type="body" sz="quarter" idx="11"/>
          </p:nvPr>
        </p:nvSpPr>
        <p:spPr bwMode="auto"/>
        <p:txBody>
          <a:bodyPr/>
          <a:lstStyle/>
          <a:p>
            <a:pPr>
              <a:defRPr/>
            </a:pPr>
            <a:r>
              <a:rPr lang="en-AU"/>
              <a:t>Strategic Plan Timeline</a:t>
            </a:r>
            <a:endParaRPr/>
          </a:p>
        </p:txBody>
      </p:sp>
      <p:graphicFrame>
        <p:nvGraphicFramePr>
          <p:cNvPr id="4" name="Diagram 3"/>
          <p:cNvGraphicFramePr>
            <a:graphicFrameLocks/>
          </p:cNvGraphicFramePr>
          <p:nvPr/>
        </p:nvGraphicFramePr>
        <p:xfrm>
          <a:off x="135731" y="0"/>
          <a:ext cx="17204532" cy="9982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Rectangle 3"/>
          <p:cNvSpPr/>
          <p:nvPr/>
        </p:nvSpPr>
        <p:spPr bwMode="auto">
          <a:xfrm>
            <a:off x="-16669" y="0"/>
            <a:ext cx="17356932" cy="9753600"/>
          </a:xfrm>
          <a:prstGeom prst="rect">
            <a:avLst/>
          </a:prstGeom>
          <a:solidFill>
            <a:schemeClr val="tx2"/>
          </a:solidFill>
          <a:ln w="12700"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endParaRPr lang="en-AU" sz="4200" b="0" i="0" u="none" strike="noStrike" cap="none">
              <a:ln>
                <a:noFill/>
              </a:ln>
              <a:solidFill>
                <a:srgbClr val="414141"/>
              </a:solidFill>
              <a:latin typeface="Gill Sans Light"/>
              <a:ea typeface="ヒラギノ角ゴ ProN W3"/>
              <a:cs typeface="ヒラギノ角ゴ ProN W3"/>
            </a:endParaRPr>
          </a:p>
        </p:txBody>
      </p:sp>
      <p:sp>
        <p:nvSpPr>
          <p:cNvPr id="5" name="Content Placeholder 1"/>
          <p:cNvSpPr txBox="1"/>
          <p:nvPr/>
        </p:nvSpPr>
        <p:spPr bwMode="auto">
          <a:xfrm>
            <a:off x="-854869" y="228600"/>
            <a:ext cx="16840200" cy="2133600"/>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lgn="ctr">
              <a:spcBef>
                <a:spcPts val="853"/>
              </a:spcBef>
              <a:spcAft>
                <a:spcPts val="853"/>
              </a:spcAft>
              <a:buNone/>
              <a:defRPr/>
            </a:pPr>
            <a:endParaRPr/>
          </a:p>
        </p:txBody>
      </p:sp>
      <p:pic>
        <p:nvPicPr>
          <p:cNvPr id="1026" name="Picture 2"/>
          <p:cNvPicPr>
            <a:picLocks noChangeAspect="1" noChangeArrowheads="1"/>
          </p:cNvPicPr>
          <p:nvPr/>
        </p:nvPicPr>
        <p:blipFill>
          <a:blip r:embed="rId3"/>
          <a:stretch/>
        </p:blipFill>
        <p:spPr bwMode="auto">
          <a:xfrm>
            <a:off x="592931" y="304800"/>
            <a:ext cx="16115794" cy="906780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TextBox 2"/>
          <p:cNvSpPr txBox="1"/>
          <p:nvPr/>
        </p:nvSpPr>
        <p:spPr bwMode="auto">
          <a:xfrm>
            <a:off x="5504728" y="549345"/>
            <a:ext cx="6256200" cy="705129"/>
          </a:xfrm>
          <a:prstGeom prst="rect">
            <a:avLst/>
          </a:prstGeom>
          <a:noFill/>
        </p:spPr>
        <p:txBody>
          <a:bodyPr wrap="none" rtlCol="0">
            <a:spAutoFit/>
          </a:bodyPr>
          <a:lstStyle/>
          <a:p>
            <a:pPr algn="l" defTabSz="1300460">
              <a:defRPr/>
            </a:pPr>
            <a:r>
              <a:rPr lang="en-AU" sz="4000" b="1">
                <a:solidFill>
                  <a:srgbClr val="0E2841">
                    <a:lumMod val="75000"/>
                    <a:lumOff val="25000"/>
                  </a:srgbClr>
                </a:solidFill>
                <a:latin typeface="Aptos"/>
                <a:ea typeface="Arial"/>
              </a:rPr>
              <a:t>FOUR STRATEGIC PILLARS</a:t>
            </a:r>
            <a:endParaRPr/>
          </a:p>
        </p:txBody>
      </p:sp>
      <p:pic>
        <p:nvPicPr>
          <p:cNvPr id="4" name="Picture 3"/>
          <p:cNvPicPr>
            <a:picLocks noChangeAspect="1"/>
          </p:cNvPicPr>
          <p:nvPr/>
        </p:nvPicPr>
        <p:blipFill>
          <a:blip r:embed="rId3"/>
          <a:stretch/>
        </p:blipFill>
        <p:spPr bwMode="auto">
          <a:xfrm>
            <a:off x="15578316" y="7949142"/>
            <a:ext cx="1332796" cy="1542450"/>
          </a:xfrm>
          <a:prstGeom prst="rect">
            <a:avLst/>
          </a:prstGeom>
        </p:spPr>
      </p:pic>
      <p:grpSp>
        <p:nvGrpSpPr>
          <p:cNvPr id="2" name="Group 1"/>
          <p:cNvGrpSpPr/>
          <p:nvPr/>
        </p:nvGrpSpPr>
        <p:grpSpPr bwMode="auto">
          <a:xfrm>
            <a:off x="784455" y="1723395"/>
            <a:ext cx="16126657" cy="7825343"/>
            <a:chOff x="551384" y="849981"/>
            <a:chExt cx="11339056" cy="5502194"/>
          </a:xfrm>
        </p:grpSpPr>
        <p:sp>
          <p:nvSpPr>
            <p:cNvPr id="6" name="TextBox 5"/>
            <p:cNvSpPr txBox="1"/>
            <p:nvPr/>
          </p:nvSpPr>
          <p:spPr bwMode="auto">
            <a:xfrm>
              <a:off x="551384" y="2636912"/>
              <a:ext cx="2592288" cy="1312093"/>
            </a:xfrm>
            <a:prstGeom prst="rect">
              <a:avLst/>
            </a:prstGeom>
            <a:noFill/>
          </p:spPr>
          <p:txBody>
            <a:bodyPr wrap="square">
              <a:spAutoFit/>
            </a:bodyPr>
            <a:lstStyle/>
            <a:p>
              <a:pPr algn="l" defTabSz="1300460">
                <a:lnSpc>
                  <a:spcPct val="114999"/>
                </a:lnSpc>
                <a:spcBef>
                  <a:spcPts val="853"/>
                </a:spcBef>
                <a:spcAft>
                  <a:spcPts val="853"/>
                </a:spcAft>
                <a:buClr>
                  <a:srgbClr val="107082"/>
                </a:buClr>
                <a:defRPr/>
              </a:pPr>
              <a:r>
                <a:rPr lang="en-GB" sz="2550" b="1">
                  <a:solidFill>
                    <a:srgbClr val="595959"/>
                  </a:solidFill>
                  <a:latin typeface="Arial"/>
                  <a:ea typeface="Arial"/>
                  <a:cs typeface="Times New Roman"/>
                </a:rPr>
                <a:t>1. PROMOTE</a:t>
              </a:r>
              <a:r>
                <a:rPr lang="en-GB" sz="2550">
                  <a:solidFill>
                    <a:srgbClr val="595959"/>
                  </a:solidFill>
                  <a:latin typeface="Arial"/>
                  <a:ea typeface="Arial"/>
                  <a:cs typeface="Times New Roman"/>
                </a:rPr>
                <a:t> expansion of existing services to current and new service users</a:t>
              </a:r>
              <a:endParaRPr lang="en-AU" sz="2000">
                <a:solidFill>
                  <a:srgbClr val="595959"/>
                </a:solidFill>
                <a:latin typeface="Arial"/>
                <a:ea typeface="Arial"/>
                <a:cs typeface="Times New Roman"/>
              </a:endParaRPr>
            </a:p>
          </p:txBody>
        </p:sp>
        <p:sp>
          <p:nvSpPr>
            <p:cNvPr id="8" name="TextBox 7"/>
            <p:cNvSpPr txBox="1"/>
            <p:nvPr/>
          </p:nvSpPr>
          <p:spPr bwMode="auto">
            <a:xfrm>
              <a:off x="3047608" y="849981"/>
              <a:ext cx="6096784" cy="674960"/>
            </a:xfrm>
            <a:prstGeom prst="rect">
              <a:avLst/>
            </a:prstGeom>
            <a:noFill/>
          </p:spPr>
          <p:txBody>
            <a:bodyPr wrap="square">
              <a:spAutoFit/>
            </a:bodyPr>
            <a:lstStyle/>
            <a:p>
              <a:pPr defTabSz="1300460">
                <a:lnSpc>
                  <a:spcPct val="114999"/>
                </a:lnSpc>
                <a:spcBef>
                  <a:spcPts val="853"/>
                </a:spcBef>
                <a:spcAft>
                  <a:spcPts val="853"/>
                </a:spcAft>
                <a:buClr>
                  <a:srgbClr val="107082"/>
                </a:buClr>
                <a:defRPr/>
              </a:pPr>
              <a:r>
                <a:rPr lang="en-GB" sz="2550" b="1">
                  <a:solidFill>
                    <a:srgbClr val="595959"/>
                  </a:solidFill>
                  <a:latin typeface="Arial"/>
                  <a:ea typeface="Arial"/>
                  <a:cs typeface="Times New Roman"/>
                </a:rPr>
                <a:t>2. ENHANCE</a:t>
              </a:r>
              <a:r>
                <a:rPr lang="en-GB" sz="2550">
                  <a:solidFill>
                    <a:srgbClr val="595959"/>
                  </a:solidFill>
                  <a:latin typeface="Arial"/>
                  <a:ea typeface="Arial"/>
                  <a:cs typeface="Times New Roman"/>
                </a:rPr>
                <a:t> existing services to increase value and relevance to current and new service users</a:t>
              </a:r>
              <a:endParaRPr lang="en-AU" sz="2000">
                <a:solidFill>
                  <a:srgbClr val="595959"/>
                </a:solidFill>
                <a:latin typeface="Arial"/>
                <a:ea typeface="Arial"/>
                <a:cs typeface="Times New Roman"/>
              </a:endParaRPr>
            </a:p>
          </p:txBody>
        </p:sp>
        <p:sp>
          <p:nvSpPr>
            <p:cNvPr id="10" name="TextBox 9"/>
            <p:cNvSpPr txBox="1"/>
            <p:nvPr/>
          </p:nvSpPr>
          <p:spPr bwMode="auto">
            <a:xfrm>
              <a:off x="9048328" y="2780928"/>
              <a:ext cx="2842112" cy="895918"/>
            </a:xfrm>
            <a:prstGeom prst="rect">
              <a:avLst/>
            </a:prstGeom>
            <a:noFill/>
          </p:spPr>
          <p:txBody>
            <a:bodyPr wrap="square">
              <a:spAutoFit/>
            </a:bodyPr>
            <a:lstStyle/>
            <a:p>
              <a:pPr algn="l" defTabSz="1300460">
                <a:defRPr/>
              </a:pPr>
              <a:r>
                <a:rPr lang="en-GB" sz="2550" b="1">
                  <a:solidFill>
                    <a:srgbClr val="595959"/>
                  </a:solidFill>
                  <a:latin typeface="Arial"/>
                  <a:ea typeface="Arial"/>
                  <a:cs typeface="Times New Roman"/>
                </a:rPr>
                <a:t>3. EXPLORE</a:t>
              </a:r>
              <a:r>
                <a:rPr lang="en-GB" sz="2550">
                  <a:solidFill>
                    <a:srgbClr val="595959"/>
                  </a:solidFill>
                  <a:latin typeface="Arial"/>
                  <a:ea typeface="Arial"/>
                  <a:cs typeface="Times New Roman"/>
                </a:rPr>
                <a:t> diversified service options to underpin Interbull’s future</a:t>
              </a:r>
              <a:endParaRPr lang="en-AU" sz="2550">
                <a:solidFill>
                  <a:prstClr val="black"/>
                </a:solidFill>
                <a:latin typeface="Aptos"/>
                <a:ea typeface="Arial"/>
              </a:endParaRPr>
            </a:p>
          </p:txBody>
        </p:sp>
        <p:sp>
          <p:nvSpPr>
            <p:cNvPr id="12" name="TextBox 11"/>
            <p:cNvSpPr txBox="1"/>
            <p:nvPr/>
          </p:nvSpPr>
          <p:spPr bwMode="auto">
            <a:xfrm>
              <a:off x="3047608" y="5733256"/>
              <a:ext cx="6096784" cy="618918"/>
            </a:xfrm>
            <a:prstGeom prst="rect">
              <a:avLst/>
            </a:prstGeom>
            <a:noFill/>
          </p:spPr>
          <p:txBody>
            <a:bodyPr wrap="square">
              <a:spAutoFit/>
            </a:bodyPr>
            <a:lstStyle/>
            <a:p>
              <a:pPr defTabSz="1300460">
                <a:defRPr/>
              </a:pPr>
              <a:r>
                <a:rPr lang="en-GB" sz="2550" b="1">
                  <a:solidFill>
                    <a:srgbClr val="595959"/>
                  </a:solidFill>
                  <a:latin typeface="Arial"/>
                  <a:ea typeface="Arial"/>
                  <a:cs typeface="Times New Roman"/>
                </a:rPr>
                <a:t>4. SUPPORT</a:t>
              </a:r>
              <a:r>
                <a:rPr lang="en-GB" sz="2550">
                  <a:solidFill>
                    <a:srgbClr val="595959"/>
                  </a:solidFill>
                  <a:latin typeface="Arial"/>
                  <a:ea typeface="Arial"/>
                  <a:cs typeface="Times New Roman"/>
                </a:rPr>
                <a:t> capability and collaboration to effectively deliver and share Interbull’s success</a:t>
              </a:r>
              <a:endParaRPr lang="en-AU" sz="2550">
                <a:solidFill>
                  <a:prstClr val="black"/>
                </a:solidFill>
                <a:latin typeface="Aptos"/>
                <a:ea typeface="Arial"/>
              </a:endParaRPr>
            </a:p>
          </p:txBody>
        </p:sp>
        <p:graphicFrame>
          <p:nvGraphicFramePr>
            <p:cNvPr id="5" name="Diagram 4"/>
            <p:cNvGraphicFramePr>
              <a:graphicFrameLocks/>
            </p:cNvGraphicFramePr>
            <p:nvPr/>
          </p:nvGraphicFramePr>
          <p:xfrm>
            <a:off x="3176601" y="1552353"/>
            <a:ext cx="5792192" cy="400547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9" name="Graphic 8" descr="Megaphone with solid fill"/>
            <p:cNvPicPr>
              <a:picLocks noChangeAspect="1"/>
            </p:cNvPicPr>
            <p:nvPr/>
          </p:nvPicPr>
          <p:blipFill>
            <a:blip r:embed="rId9">
              <a:extLst>
                <a:ext uri="{96DAC541-7B7A-43D3-8B79-37D633B846F1}">
                  <asvg:svgBlip xmlns:asvg="http://schemas.microsoft.com/office/drawing/2016/SVG/main" r:embed="rId10"/>
                </a:ext>
              </a:extLst>
            </a:blip>
            <a:stretch/>
          </p:blipFill>
          <p:spPr bwMode="auto">
            <a:xfrm>
              <a:off x="3575720" y="2925935"/>
              <a:ext cx="914400" cy="914400"/>
            </a:xfrm>
            <a:prstGeom prst="rect">
              <a:avLst/>
            </a:prstGeom>
          </p:spPr>
        </p:pic>
        <p:pic>
          <p:nvPicPr>
            <p:cNvPr id="13" name="Graphic 12" descr="Exponential Graph with solid fill"/>
            <p:cNvPicPr>
              <a:picLocks noChangeAspect="1"/>
            </p:cNvPicPr>
            <p:nvPr/>
          </p:nvPicPr>
          <p:blipFill>
            <a:blip r:embed="rId11">
              <a:extLst>
                <a:ext uri="{96DAC541-7B7A-43D3-8B79-37D633B846F1}">
                  <asvg:svgBlip xmlns:asvg="http://schemas.microsoft.com/office/drawing/2016/SVG/main" r:embed="rId12"/>
                </a:ext>
              </a:extLst>
            </a:blip>
            <a:stretch/>
          </p:blipFill>
          <p:spPr bwMode="auto">
            <a:xfrm>
              <a:off x="5615496" y="1887911"/>
              <a:ext cx="914400" cy="914400"/>
            </a:xfrm>
            <a:prstGeom prst="rect">
              <a:avLst/>
            </a:prstGeom>
          </p:spPr>
        </p:pic>
        <p:pic>
          <p:nvPicPr>
            <p:cNvPr id="15" name="Graphic 14" descr="Lightbulb and gear with solid fill"/>
            <p:cNvPicPr>
              <a:picLocks noChangeAspect="1"/>
            </p:cNvPicPr>
            <p:nvPr/>
          </p:nvPicPr>
          <p:blipFill>
            <a:blip r:embed="rId13">
              <a:extLst>
                <a:ext uri="{96DAC541-7B7A-43D3-8B79-37D633B846F1}">
                  <asvg:svgBlip xmlns:asvg="http://schemas.microsoft.com/office/drawing/2016/SVG/main" r:embed="rId14"/>
                </a:ext>
              </a:extLst>
            </a:blip>
            <a:stretch/>
          </p:blipFill>
          <p:spPr bwMode="auto">
            <a:xfrm>
              <a:off x="7677513" y="2971800"/>
              <a:ext cx="914400" cy="914400"/>
            </a:xfrm>
            <a:prstGeom prst="rect">
              <a:avLst/>
            </a:prstGeom>
          </p:spPr>
        </p:pic>
        <p:pic>
          <p:nvPicPr>
            <p:cNvPr id="17" name="Graphic 16" descr="Users with solid fill"/>
            <p:cNvPicPr>
              <a:picLocks noChangeAspect="1"/>
            </p:cNvPicPr>
            <p:nvPr/>
          </p:nvPicPr>
          <p:blipFill>
            <a:blip r:embed="rId15">
              <a:extLst>
                <a:ext uri="{96DAC541-7B7A-43D3-8B79-37D633B846F1}">
                  <asvg:svgBlip xmlns:asvg="http://schemas.microsoft.com/office/drawing/2016/SVG/main" r:embed="rId16"/>
                </a:ext>
              </a:extLst>
            </a:blip>
            <a:stretch/>
          </p:blipFill>
          <p:spPr bwMode="auto">
            <a:xfrm>
              <a:off x="5638800" y="4391247"/>
              <a:ext cx="914400" cy="914400"/>
            </a:xfrm>
            <a:prstGeom prst="rect">
              <a:avLst/>
            </a:prstGeom>
          </p:spPr>
        </p:pic>
      </p:gr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501335" y="519290"/>
            <a:ext cx="13313479" cy="1885245"/>
          </a:xfrm>
        </p:spPr>
        <p:txBody>
          <a:bodyPr/>
          <a:lstStyle/>
          <a:p>
            <a:pPr>
              <a:defRPr/>
            </a:pPr>
            <a:r>
              <a:rPr lang="en-US">
                <a:solidFill>
                  <a:schemeClr val="tx2">
                    <a:lumMod val="75000"/>
                    <a:lumOff val="25000"/>
                  </a:schemeClr>
                </a:solidFill>
              </a:rPr>
              <a:t>PROMOTE</a:t>
            </a:r>
            <a:endParaRPr lang="en-AU">
              <a:solidFill>
                <a:schemeClr val="tx2">
                  <a:lumMod val="75000"/>
                  <a:lumOff val="25000"/>
                </a:schemeClr>
              </a:solidFill>
            </a:endParaRPr>
          </a:p>
        </p:txBody>
      </p:sp>
      <p:sp>
        <p:nvSpPr>
          <p:cNvPr id="3" name="Content Placeholder 2"/>
          <p:cNvSpPr>
            <a:spLocks noGrp="1"/>
          </p:cNvSpPr>
          <p:nvPr>
            <p:ph idx="1"/>
          </p:nvPr>
        </p:nvSpPr>
        <p:spPr bwMode="auto">
          <a:xfrm>
            <a:off x="9694243" y="3174999"/>
            <a:ext cx="7168795" cy="3354774"/>
          </a:xfrm>
          <a:prstGeom prst="rect">
            <a:avLst/>
          </a:prstGeom>
          <a:ln>
            <a:solidFill>
              <a:srgbClr val="00B0F0"/>
            </a:solidFill>
          </a:ln>
        </p:spPr>
        <p:txBody>
          <a:bodyPr vertOverflow="overflow" horzOverflow="overflow" vert="horz" wrap="square" lIns="91440" tIns="45720" rIns="91440" bIns="45720" numCol="1" spcCol="0" rtlCol="0" fromWordArt="0" anchor="t" anchorCtr="0" forceAA="0" compatLnSpc="0">
            <a:normAutofit fontScale="95000" lnSpcReduction="11000"/>
          </a:bodyPr>
          <a:lstStyle/>
          <a:p>
            <a:pPr marL="0" indent="0">
              <a:buNone/>
              <a:defRPr/>
            </a:pPr>
            <a:r>
              <a:rPr lang="en-AU" b="1">
                <a:solidFill>
                  <a:schemeClr val="tx2">
                    <a:lumMod val="50000"/>
                    <a:lumOff val="50000"/>
                  </a:schemeClr>
                </a:solidFill>
              </a:rPr>
              <a:t>OBJECTIVES:</a:t>
            </a:r>
            <a:endParaRPr/>
          </a:p>
          <a:p>
            <a:pPr>
              <a:defRPr/>
            </a:pPr>
            <a:r>
              <a:rPr lang="en-US"/>
              <a:t>Increase participation</a:t>
            </a:r>
            <a:endParaRPr/>
          </a:p>
          <a:p>
            <a:pPr>
              <a:defRPr/>
            </a:pPr>
            <a:r>
              <a:rPr lang="en-US"/>
              <a:t>Maintain quality delivery</a:t>
            </a:r>
            <a:endParaRPr/>
          </a:p>
          <a:p>
            <a:pPr>
              <a:defRPr/>
            </a:pPr>
            <a:r>
              <a:rPr lang="en-US"/>
              <a:t>Increase service satisfaction</a:t>
            </a:r>
            <a:endParaRPr/>
          </a:p>
          <a:p>
            <a:pPr>
              <a:defRPr/>
            </a:pPr>
            <a:endParaRPr lang="en-AU"/>
          </a:p>
        </p:txBody>
      </p:sp>
      <p:sp>
        <p:nvSpPr>
          <p:cNvPr id="4" name="Content Placeholder 2"/>
          <p:cNvSpPr txBox="1"/>
          <p:nvPr/>
        </p:nvSpPr>
        <p:spPr bwMode="auto">
          <a:xfrm>
            <a:off x="566772" y="2613480"/>
            <a:ext cx="8090499" cy="6188570"/>
          </a:xfrm>
          <a:prstGeom prst="rect">
            <a:avLst/>
          </a:prstGeom>
        </p:spPr>
        <p:txBody>
          <a:bodyPr vert="horz" lIns="130048" tIns="65024" rIns="130048" bIns="65024" rtlCol="0">
            <a:normAutofit/>
          </a:bodyPr>
          <a:lst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marL="0" indent="0" defTabSz="1300460">
              <a:spcBef>
                <a:spcPts val="1422"/>
              </a:spcBef>
              <a:buNone/>
              <a:defRPr/>
            </a:pPr>
            <a:r>
              <a:rPr lang="en-AU" sz="4000" b="1">
                <a:solidFill>
                  <a:srgbClr val="0E2841">
                    <a:lumMod val="50000"/>
                    <a:lumOff val="50000"/>
                  </a:srgbClr>
                </a:solidFill>
                <a:latin typeface="Aptos"/>
              </a:rPr>
              <a:t>FOCUS AREAS:</a:t>
            </a:r>
            <a:endParaRPr/>
          </a:p>
          <a:p>
            <a:pPr marL="325115" indent="-325115" defTabSz="1300460">
              <a:spcBef>
                <a:spcPts val="1422"/>
              </a:spcBef>
              <a:defRPr/>
            </a:pPr>
            <a:r>
              <a:rPr lang="en-US" sz="4000">
                <a:solidFill>
                  <a:prstClr val="black"/>
                </a:solidFill>
                <a:latin typeface="Aptos"/>
              </a:rPr>
              <a:t>New traits in MACE</a:t>
            </a:r>
            <a:endParaRPr/>
          </a:p>
          <a:p>
            <a:pPr marL="325115" indent="-325115" defTabSz="1300460">
              <a:spcBef>
                <a:spcPts val="1422"/>
              </a:spcBef>
              <a:defRPr/>
            </a:pPr>
            <a:r>
              <a:rPr lang="en-US" sz="4000">
                <a:solidFill>
                  <a:prstClr val="black"/>
                </a:solidFill>
                <a:latin typeface="Aptos"/>
              </a:rPr>
              <a:t>Understanding roadblocks</a:t>
            </a:r>
            <a:endParaRPr/>
          </a:p>
          <a:p>
            <a:pPr marL="325115" indent="-325115" defTabSz="1300460">
              <a:spcBef>
                <a:spcPts val="1422"/>
              </a:spcBef>
              <a:defRPr/>
            </a:pPr>
            <a:r>
              <a:rPr lang="en-US" sz="4000">
                <a:solidFill>
                  <a:prstClr val="black"/>
                </a:solidFill>
                <a:latin typeface="Aptos"/>
              </a:rPr>
              <a:t>Staffing and resourcing </a:t>
            </a:r>
            <a:endParaRPr/>
          </a:p>
          <a:p>
            <a:pPr marL="325115" indent="-325115" defTabSz="1300460">
              <a:spcBef>
                <a:spcPts val="1422"/>
              </a:spcBef>
              <a:defRPr/>
            </a:pPr>
            <a:r>
              <a:rPr lang="en-US" sz="4000">
                <a:solidFill>
                  <a:prstClr val="black"/>
                </a:solidFill>
                <a:latin typeface="Aptos"/>
              </a:rPr>
              <a:t>Promote validation services</a:t>
            </a:r>
            <a:endParaRPr/>
          </a:p>
          <a:p>
            <a:pPr marL="325115" indent="-325115" defTabSz="1300460">
              <a:spcBef>
                <a:spcPts val="1422"/>
              </a:spcBef>
              <a:defRPr/>
            </a:pPr>
            <a:r>
              <a:rPr lang="en-US" sz="4000">
                <a:solidFill>
                  <a:prstClr val="black"/>
                </a:solidFill>
                <a:latin typeface="Aptos"/>
              </a:rPr>
              <a:t>New countries for engagement  </a:t>
            </a:r>
            <a:endParaRPr/>
          </a:p>
          <a:p>
            <a:pPr marL="325115" indent="-325115" defTabSz="1300460">
              <a:spcBef>
                <a:spcPts val="1422"/>
              </a:spcBef>
              <a:defRPr/>
            </a:pPr>
            <a:r>
              <a:rPr lang="en-US" sz="4000">
                <a:solidFill>
                  <a:prstClr val="black"/>
                </a:solidFill>
                <a:latin typeface="Aptos"/>
              </a:rPr>
              <a:t>Assess customer satisfaction </a:t>
            </a:r>
            <a:endParaRPr/>
          </a:p>
          <a:p>
            <a:pPr marL="325115" indent="-325115" defTabSz="1300460">
              <a:spcBef>
                <a:spcPts val="1422"/>
              </a:spcBef>
              <a:defRPr/>
            </a:pPr>
            <a:endParaRPr lang="en-AU" sz="4000">
              <a:solidFill>
                <a:prstClr val="black"/>
              </a:solidFill>
              <a:latin typeface="Aptos"/>
            </a:endParaRPr>
          </a:p>
        </p:txBody>
      </p:sp>
      <p:pic>
        <p:nvPicPr>
          <p:cNvPr id="6" name="Graphic 5" descr="Megaphone with solid fill"/>
          <p:cNvPicPr>
            <a:picLocks noChangeAspect="1"/>
          </p:cNvPicPr>
          <p:nvPr/>
        </p:nvPicPr>
        <p:blipFill>
          <a:blip r:embed="rId3"/>
          <a:stretch/>
        </p:blipFill>
        <p:spPr bwMode="auto">
          <a:xfrm>
            <a:off x="14814813" y="310343"/>
            <a:ext cx="2048228" cy="2048228"/>
          </a:xfrm>
          <a:prstGeom prst="rect">
            <a:avLst/>
          </a:prstGeom>
        </p:spPr>
      </p:pic>
      <p:pic>
        <p:nvPicPr>
          <p:cNvPr id="8" name="Graphic 7" descr="Badge 1 with solid fill"/>
          <p:cNvPicPr>
            <a:picLocks noChangeAspect="1"/>
          </p:cNvPicPr>
          <p:nvPr/>
        </p:nvPicPr>
        <p:blipFill>
          <a:blip r:embed="rId4">
            <a:extLst>
              <a:ext uri="{96DAC541-7B7A-43D3-8B79-37D633B846F1}">
                <asvg:svgBlip xmlns:asvg="http://schemas.microsoft.com/office/drawing/2016/SVG/main" r:embed="rId5"/>
              </a:ext>
            </a:extLst>
          </a:blip>
          <a:stretch/>
        </p:blipFill>
        <p:spPr bwMode="auto">
          <a:xfrm>
            <a:off x="200855" y="780345"/>
            <a:ext cx="1300480" cy="1300480"/>
          </a:xfrm>
          <a:prstGeom prst="rect">
            <a:avLst/>
          </a:prstGeom>
        </p:spPr>
      </p:pic>
      <p:sp>
        <p:nvSpPr>
          <p:cNvPr id="5" name="Arrow: Right 4"/>
          <p:cNvSpPr/>
          <p:nvPr/>
        </p:nvSpPr>
        <p:spPr bwMode="auto">
          <a:xfrm>
            <a:off x="7646017" y="4360654"/>
            <a:ext cx="1945816" cy="1126525"/>
          </a:xfrm>
          <a:prstGeom prst="rightArrow">
            <a:avLst>
              <a:gd name="adj1" fmla="val 50000"/>
              <a:gd name="adj2" fmla="val 50000"/>
            </a:avLst>
          </a:prstGeom>
        </p:spPr>
        <p:style>
          <a:lnRef idx="1">
            <a:schemeClr val="accent4"/>
          </a:lnRef>
          <a:fillRef idx="2">
            <a:schemeClr val="accent4"/>
          </a:fillRef>
          <a:effectRef idx="1">
            <a:schemeClr val="accent4"/>
          </a:effectRef>
          <a:fontRef idx="minor">
            <a:schemeClr val="dk1"/>
          </a:fontRef>
        </p:style>
        <p:txBody>
          <a:bodyPr rtlCol="0" anchor="ctr"/>
          <a:lstStyle/>
          <a:p>
            <a:pPr defTabSz="1300460">
              <a:defRPr/>
            </a:pPr>
            <a:endParaRPr lang="en-AU" sz="2550">
              <a:solidFill>
                <a:prstClr val="black"/>
              </a:solidFill>
              <a:latin typeface="Aptos"/>
            </a:endParaRPr>
          </a:p>
        </p:txBody>
      </p:sp>
      <p:pic>
        <p:nvPicPr>
          <p:cNvPr id="7" name="Picture 6"/>
          <p:cNvPicPr>
            <a:picLocks noChangeAspect="1"/>
          </p:cNvPicPr>
          <p:nvPr/>
        </p:nvPicPr>
        <p:blipFill>
          <a:blip r:embed="rId6"/>
          <a:stretch/>
        </p:blipFill>
        <p:spPr bwMode="auto">
          <a:xfrm>
            <a:off x="15578316" y="7949142"/>
            <a:ext cx="1332796" cy="154245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501335" y="519290"/>
            <a:ext cx="13313479" cy="1885245"/>
          </a:xfrm>
        </p:spPr>
        <p:txBody>
          <a:bodyPr>
            <a:noAutofit/>
          </a:bodyPr>
          <a:lstStyle/>
          <a:p>
            <a:pPr>
              <a:defRPr/>
            </a:pPr>
            <a:r>
              <a:rPr lang="en-US">
                <a:solidFill>
                  <a:srgbClr val="00B050"/>
                </a:solidFill>
              </a:rPr>
              <a:t>ENHANCE</a:t>
            </a:r>
            <a:endParaRPr lang="en-AU">
              <a:solidFill>
                <a:srgbClr val="00B050"/>
              </a:solidFill>
            </a:endParaRPr>
          </a:p>
        </p:txBody>
      </p:sp>
      <p:sp>
        <p:nvSpPr>
          <p:cNvPr id="3" name="Content Placeholder 2"/>
          <p:cNvSpPr>
            <a:spLocks noGrp="1"/>
          </p:cNvSpPr>
          <p:nvPr>
            <p:ph idx="1"/>
          </p:nvPr>
        </p:nvSpPr>
        <p:spPr bwMode="auto">
          <a:xfrm>
            <a:off x="9717921" y="3238218"/>
            <a:ext cx="7105884" cy="3174753"/>
          </a:xfrm>
        </p:spPr>
        <p:style>
          <a:lnRef idx="2">
            <a:schemeClr val="accent6"/>
          </a:lnRef>
          <a:fillRef idx="1">
            <a:schemeClr val="lt1"/>
          </a:fillRef>
          <a:effectRef idx="0">
            <a:schemeClr val="accent6"/>
          </a:effectRef>
          <a:fontRef idx="minor">
            <a:schemeClr val="dk1"/>
          </a:fontRef>
        </p:style>
        <p:txBody>
          <a:bodyPr>
            <a:normAutofit/>
          </a:bodyPr>
          <a:lstStyle/>
          <a:p>
            <a:pPr marL="0" indent="0">
              <a:buNone/>
              <a:defRPr/>
            </a:pPr>
            <a:r>
              <a:rPr lang="en-AU" b="1">
                <a:solidFill>
                  <a:schemeClr val="tx2">
                    <a:lumMod val="50000"/>
                    <a:lumOff val="50000"/>
                  </a:schemeClr>
                </a:solidFill>
              </a:rPr>
              <a:t>OBJECTIVES:</a:t>
            </a:r>
            <a:endParaRPr/>
          </a:p>
          <a:p>
            <a:pPr>
              <a:defRPr/>
            </a:pPr>
            <a:r>
              <a:rPr lang="en-US"/>
              <a:t>Expand services to new users</a:t>
            </a:r>
            <a:endParaRPr/>
          </a:p>
          <a:p>
            <a:pPr>
              <a:defRPr/>
            </a:pPr>
            <a:r>
              <a:rPr lang="en-US"/>
              <a:t>Incorporate females</a:t>
            </a:r>
            <a:endParaRPr/>
          </a:p>
          <a:p>
            <a:pPr>
              <a:defRPr/>
            </a:pPr>
            <a:r>
              <a:rPr lang="en-US"/>
              <a:t>Improve methodologies</a:t>
            </a:r>
            <a:endParaRPr/>
          </a:p>
        </p:txBody>
      </p:sp>
      <p:sp>
        <p:nvSpPr>
          <p:cNvPr id="4" name="Content Placeholder 2"/>
          <p:cNvSpPr txBox="1"/>
          <p:nvPr/>
        </p:nvSpPr>
        <p:spPr bwMode="auto">
          <a:xfrm>
            <a:off x="562848" y="2583950"/>
            <a:ext cx="8090499" cy="6491716"/>
          </a:xfrm>
          <a:prstGeom prst="rect">
            <a:avLst/>
          </a:prstGeom>
        </p:spPr>
        <p:txBody>
          <a:bodyPr vert="horz" lIns="130048" tIns="65024" rIns="130048" bIns="65024" rtlCol="0">
            <a:normAutofit lnSpcReduction="10000"/>
          </a:bodyPr>
          <a:lst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marL="0" indent="0" defTabSz="1300460">
              <a:spcBef>
                <a:spcPts val="1422"/>
              </a:spcBef>
              <a:buNone/>
              <a:defRPr/>
            </a:pPr>
            <a:r>
              <a:rPr lang="en-AU" sz="4000" b="1">
                <a:solidFill>
                  <a:srgbClr val="0E2841">
                    <a:lumMod val="50000"/>
                    <a:lumOff val="50000"/>
                  </a:srgbClr>
                </a:solidFill>
                <a:latin typeface="Aptos"/>
              </a:rPr>
              <a:t>FOCUS AREAS:</a:t>
            </a:r>
            <a:endParaRPr/>
          </a:p>
          <a:p>
            <a:pPr marL="325115" indent="-325115" defTabSz="1300460">
              <a:spcBef>
                <a:spcPts val="1422"/>
              </a:spcBef>
              <a:defRPr/>
            </a:pPr>
            <a:r>
              <a:rPr lang="en-US" sz="4000">
                <a:solidFill>
                  <a:prstClr val="black"/>
                </a:solidFill>
                <a:latin typeface="Aptos"/>
              </a:rPr>
              <a:t>Changed evaluation frequency and timing</a:t>
            </a:r>
            <a:endParaRPr/>
          </a:p>
          <a:p>
            <a:pPr marL="325115" indent="-325115" defTabSz="1300460">
              <a:spcBef>
                <a:spcPts val="1422"/>
              </a:spcBef>
              <a:defRPr/>
            </a:pPr>
            <a:r>
              <a:rPr lang="en-US" sz="4000">
                <a:solidFill>
                  <a:prstClr val="black"/>
                </a:solidFill>
                <a:latin typeface="Aptos"/>
              </a:rPr>
              <a:t>‘Closed’ MACE service</a:t>
            </a:r>
            <a:endParaRPr/>
          </a:p>
          <a:p>
            <a:pPr marL="325115" indent="-325115" defTabSz="1300460">
              <a:spcBef>
                <a:spcPts val="1422"/>
              </a:spcBef>
              <a:defRPr/>
            </a:pPr>
            <a:r>
              <a:rPr lang="en-US" sz="4000">
                <a:solidFill>
                  <a:prstClr val="black"/>
                </a:solidFill>
                <a:latin typeface="Aptos"/>
              </a:rPr>
              <a:t>GenoEx-GDE more accessible </a:t>
            </a:r>
            <a:endParaRPr/>
          </a:p>
          <a:p>
            <a:pPr marL="325115" indent="-325115" defTabSz="1300460">
              <a:spcBef>
                <a:spcPts val="1422"/>
              </a:spcBef>
              <a:defRPr/>
            </a:pPr>
            <a:r>
              <a:rPr lang="en-US" sz="4000">
                <a:solidFill>
                  <a:prstClr val="black"/>
                </a:solidFill>
                <a:latin typeface="Aptos"/>
              </a:rPr>
              <a:t>Enhance genetic traits / pedigree exchange services</a:t>
            </a:r>
            <a:endParaRPr/>
          </a:p>
          <a:p>
            <a:pPr marL="325115" indent="-325115" defTabSz="1300460">
              <a:spcBef>
                <a:spcPts val="1422"/>
              </a:spcBef>
              <a:defRPr/>
            </a:pPr>
            <a:r>
              <a:rPr lang="en-US" sz="4000">
                <a:solidFill>
                  <a:prstClr val="black"/>
                </a:solidFill>
                <a:latin typeface="Aptos"/>
              </a:rPr>
              <a:t>Continuous development of methodologies</a:t>
            </a:r>
            <a:endParaRPr/>
          </a:p>
          <a:p>
            <a:pPr marL="325115" indent="-325115" defTabSz="1300460">
              <a:spcBef>
                <a:spcPts val="1422"/>
              </a:spcBef>
              <a:defRPr/>
            </a:pPr>
            <a:r>
              <a:rPr lang="en-US" sz="4000">
                <a:solidFill>
                  <a:prstClr val="black"/>
                </a:solidFill>
                <a:latin typeface="Aptos"/>
              </a:rPr>
              <a:t>Implementation of improvements</a:t>
            </a:r>
            <a:endParaRPr/>
          </a:p>
        </p:txBody>
      </p:sp>
      <p:pic>
        <p:nvPicPr>
          <p:cNvPr id="7" name="Graphic 6" descr="Exponential Graph with solid fill"/>
          <p:cNvPicPr>
            <a:picLocks noChangeAspect="1"/>
          </p:cNvPicPr>
          <p:nvPr/>
        </p:nvPicPr>
        <p:blipFill>
          <a:blip r:embed="rId3"/>
          <a:stretch/>
        </p:blipFill>
        <p:spPr bwMode="auto">
          <a:xfrm>
            <a:off x="14507580" y="327379"/>
            <a:ext cx="2037272" cy="2037272"/>
          </a:xfrm>
          <a:prstGeom prst="rect">
            <a:avLst/>
          </a:prstGeom>
        </p:spPr>
      </p:pic>
      <p:pic>
        <p:nvPicPr>
          <p:cNvPr id="10" name="Graphic 9" descr="Badge with solid fill"/>
          <p:cNvPicPr>
            <a:picLocks noChangeAspect="1"/>
          </p:cNvPicPr>
          <p:nvPr/>
        </p:nvPicPr>
        <p:blipFill>
          <a:blip r:embed="rId4">
            <a:extLst>
              <a:ext uri="{96DAC541-7B7A-43D3-8B79-37D633B846F1}">
                <asvg:svgBlip xmlns:asvg="http://schemas.microsoft.com/office/drawing/2016/SVG/main" r:embed="rId5"/>
              </a:ext>
            </a:extLst>
          </a:blip>
          <a:stretch/>
        </p:blipFill>
        <p:spPr bwMode="auto">
          <a:xfrm>
            <a:off x="231525" y="811671"/>
            <a:ext cx="1300480" cy="1300480"/>
          </a:xfrm>
          <a:prstGeom prst="rect">
            <a:avLst/>
          </a:prstGeom>
        </p:spPr>
      </p:pic>
      <p:sp>
        <p:nvSpPr>
          <p:cNvPr id="5" name="Arrow: Right 4"/>
          <p:cNvSpPr/>
          <p:nvPr/>
        </p:nvSpPr>
        <p:spPr bwMode="auto">
          <a:xfrm>
            <a:off x="7953251" y="4360654"/>
            <a:ext cx="1638581" cy="1126525"/>
          </a:xfrm>
          <a:prstGeom prst="rightArrow">
            <a:avLst>
              <a:gd name="adj1" fmla="val 50000"/>
              <a:gd name="adj2" fmla="val 50000"/>
            </a:avLst>
          </a:prstGeom>
        </p:spPr>
        <p:style>
          <a:lnRef idx="1">
            <a:schemeClr val="accent6"/>
          </a:lnRef>
          <a:fillRef idx="2">
            <a:schemeClr val="accent6"/>
          </a:fillRef>
          <a:effectRef idx="1">
            <a:schemeClr val="accent6"/>
          </a:effectRef>
          <a:fontRef idx="minor">
            <a:schemeClr val="dk1"/>
          </a:fontRef>
        </p:style>
        <p:txBody>
          <a:bodyPr rtlCol="0" anchor="ctr"/>
          <a:lstStyle/>
          <a:p>
            <a:pPr defTabSz="1300460">
              <a:defRPr/>
            </a:pPr>
            <a:endParaRPr lang="en-AU" sz="2550">
              <a:solidFill>
                <a:prstClr val="black"/>
              </a:solidFill>
              <a:latin typeface="Aptos"/>
            </a:endParaRPr>
          </a:p>
        </p:txBody>
      </p:sp>
      <p:pic>
        <p:nvPicPr>
          <p:cNvPr id="6" name="Picture 5"/>
          <p:cNvPicPr>
            <a:picLocks noChangeAspect="1"/>
          </p:cNvPicPr>
          <p:nvPr/>
        </p:nvPicPr>
        <p:blipFill>
          <a:blip r:embed="rId6"/>
          <a:stretch/>
        </p:blipFill>
        <p:spPr bwMode="auto">
          <a:xfrm>
            <a:off x="15578316" y="7949142"/>
            <a:ext cx="1332796" cy="1542450"/>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501335" y="241873"/>
            <a:ext cx="13313479" cy="1885245"/>
          </a:xfrm>
        </p:spPr>
        <p:txBody>
          <a:bodyPr>
            <a:noAutofit/>
          </a:bodyPr>
          <a:lstStyle/>
          <a:p>
            <a:pPr>
              <a:defRPr/>
            </a:pPr>
            <a:r>
              <a:rPr lang="en-US" dirty="0">
                <a:solidFill>
                  <a:srgbClr val="7030A0"/>
                </a:solidFill>
              </a:rPr>
              <a:t>EXPLORE</a:t>
            </a:r>
            <a:endParaRPr lang="en-AU" dirty="0">
              <a:solidFill>
                <a:srgbClr val="7030A0"/>
              </a:solidFill>
            </a:endParaRPr>
          </a:p>
        </p:txBody>
      </p:sp>
      <p:sp>
        <p:nvSpPr>
          <p:cNvPr id="3" name="Content Placeholder 2"/>
          <p:cNvSpPr>
            <a:spLocks noGrp="1"/>
          </p:cNvSpPr>
          <p:nvPr>
            <p:ph idx="1"/>
          </p:nvPr>
        </p:nvSpPr>
        <p:spPr bwMode="auto">
          <a:xfrm>
            <a:off x="9856451" y="3238219"/>
            <a:ext cx="6975265" cy="3535768"/>
          </a:xfrm>
        </p:spPr>
        <p:style>
          <a:lnRef idx="2">
            <a:schemeClr val="accent5"/>
          </a:lnRef>
          <a:fillRef idx="1">
            <a:schemeClr val="lt1"/>
          </a:fillRef>
          <a:effectRef idx="0">
            <a:schemeClr val="accent5"/>
          </a:effectRef>
          <a:fontRef idx="minor">
            <a:schemeClr val="dk1"/>
          </a:fontRef>
        </p:style>
        <p:txBody>
          <a:bodyPr>
            <a:normAutofit/>
          </a:bodyPr>
          <a:lstStyle/>
          <a:p>
            <a:pPr marL="0" indent="0">
              <a:buNone/>
              <a:defRPr/>
            </a:pPr>
            <a:r>
              <a:rPr lang="en-AU" b="1">
                <a:solidFill>
                  <a:schemeClr val="tx2">
                    <a:lumMod val="50000"/>
                    <a:lumOff val="50000"/>
                  </a:schemeClr>
                </a:solidFill>
              </a:rPr>
              <a:t>OBJECTIVES:</a:t>
            </a:r>
            <a:endParaRPr/>
          </a:p>
          <a:p>
            <a:pPr>
              <a:defRPr/>
            </a:pPr>
            <a:r>
              <a:rPr lang="en-US"/>
              <a:t>DataHub concept</a:t>
            </a:r>
            <a:endParaRPr/>
          </a:p>
          <a:p>
            <a:pPr>
              <a:defRPr/>
            </a:pPr>
            <a:r>
              <a:rPr lang="en-US"/>
              <a:t>Understand new user needs</a:t>
            </a:r>
            <a:endParaRPr/>
          </a:p>
          <a:p>
            <a:pPr>
              <a:defRPr/>
            </a:pPr>
            <a:r>
              <a:rPr lang="en-US"/>
              <a:t>Identify diversified service opportunities</a:t>
            </a:r>
            <a:endParaRPr/>
          </a:p>
          <a:p>
            <a:pPr>
              <a:defRPr/>
            </a:pPr>
            <a:endParaRPr lang="en-AU"/>
          </a:p>
        </p:txBody>
      </p:sp>
      <p:sp>
        <p:nvSpPr>
          <p:cNvPr id="4" name="Content Placeholder 2"/>
          <p:cNvSpPr txBox="1"/>
          <p:nvPr/>
        </p:nvSpPr>
        <p:spPr bwMode="auto">
          <a:xfrm>
            <a:off x="204816" y="1778827"/>
            <a:ext cx="8090499" cy="6454551"/>
          </a:xfrm>
          <a:prstGeom prst="rect">
            <a:avLst/>
          </a:prstGeom>
        </p:spPr>
        <p:txBody>
          <a:bodyPr vert="horz" lIns="130048" tIns="65024" rIns="130048" bIns="65024" rtlCol="0">
            <a:noAutofit/>
          </a:bodyPr>
          <a:lst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marL="0" indent="0" defTabSz="1300460">
              <a:spcBef>
                <a:spcPts val="1422"/>
              </a:spcBef>
              <a:buNone/>
              <a:defRPr/>
            </a:pPr>
            <a:r>
              <a:rPr lang="en-AU" sz="4000" b="1" dirty="0">
                <a:solidFill>
                  <a:srgbClr val="0E2841">
                    <a:lumMod val="50000"/>
                    <a:lumOff val="50000"/>
                  </a:srgbClr>
                </a:solidFill>
                <a:latin typeface="Aptos"/>
              </a:rPr>
              <a:t>FOCUS AREAS:</a:t>
            </a:r>
            <a:endParaRPr dirty="0"/>
          </a:p>
          <a:p>
            <a:pPr marL="325115" indent="-325115" defTabSz="1300460">
              <a:spcBef>
                <a:spcPts val="1422"/>
              </a:spcBef>
              <a:defRPr/>
            </a:pPr>
            <a:r>
              <a:rPr lang="en-US" sz="4000" dirty="0" err="1">
                <a:solidFill>
                  <a:prstClr val="black"/>
                </a:solidFill>
                <a:latin typeface="Aptos"/>
              </a:rPr>
              <a:t>DataHub</a:t>
            </a:r>
            <a:r>
              <a:rPr lang="en-US" sz="4000" dirty="0">
                <a:solidFill>
                  <a:prstClr val="black"/>
                </a:solidFill>
                <a:latin typeface="Aptos"/>
              </a:rPr>
              <a:t> concept</a:t>
            </a:r>
            <a:endParaRPr dirty="0"/>
          </a:p>
          <a:p>
            <a:pPr marL="325115" indent="-325115" defTabSz="1300460">
              <a:spcBef>
                <a:spcPts val="1422"/>
              </a:spcBef>
              <a:defRPr/>
            </a:pPr>
            <a:r>
              <a:rPr lang="en-US" sz="4000" dirty="0">
                <a:solidFill>
                  <a:prstClr val="black"/>
                </a:solidFill>
                <a:latin typeface="Aptos"/>
              </a:rPr>
              <a:t>Engage with new service users  </a:t>
            </a:r>
            <a:endParaRPr dirty="0"/>
          </a:p>
          <a:p>
            <a:pPr marL="325115" indent="-325115" defTabSz="1300460">
              <a:spcBef>
                <a:spcPts val="1422"/>
              </a:spcBef>
              <a:defRPr/>
            </a:pPr>
            <a:r>
              <a:rPr lang="en-US" sz="4000" dirty="0">
                <a:solidFill>
                  <a:prstClr val="black"/>
                </a:solidFill>
                <a:latin typeface="Aptos"/>
              </a:rPr>
              <a:t>“Borderless” evaluations</a:t>
            </a:r>
            <a:endParaRPr dirty="0"/>
          </a:p>
          <a:p>
            <a:pPr marL="325115" indent="-325115" defTabSz="1300460">
              <a:spcBef>
                <a:spcPts val="1422"/>
              </a:spcBef>
              <a:defRPr/>
            </a:pPr>
            <a:r>
              <a:rPr lang="en-US" sz="4000" dirty="0">
                <a:solidFill>
                  <a:prstClr val="black"/>
                </a:solidFill>
                <a:latin typeface="Aptos"/>
              </a:rPr>
              <a:t>Certification and auditing opportunities </a:t>
            </a:r>
            <a:endParaRPr dirty="0"/>
          </a:p>
          <a:p>
            <a:pPr marL="325115" indent="-325115" defTabSz="1300460">
              <a:spcBef>
                <a:spcPts val="1422"/>
              </a:spcBef>
              <a:defRPr/>
            </a:pPr>
            <a:r>
              <a:rPr lang="en-US" sz="4000" dirty="0">
                <a:solidFill>
                  <a:prstClr val="black"/>
                </a:solidFill>
                <a:latin typeface="Aptos"/>
              </a:rPr>
              <a:t>Services for beef on dairy</a:t>
            </a:r>
            <a:endParaRPr dirty="0"/>
          </a:p>
          <a:p>
            <a:pPr marL="325115" indent="-325115" defTabSz="1300460">
              <a:spcBef>
                <a:spcPts val="1422"/>
              </a:spcBef>
              <a:defRPr/>
            </a:pPr>
            <a:r>
              <a:rPr lang="en-US" sz="4000" dirty="0">
                <a:solidFill>
                  <a:prstClr val="black"/>
                </a:solidFill>
                <a:latin typeface="Aptos"/>
              </a:rPr>
              <a:t>New EU projects / existing ones</a:t>
            </a:r>
            <a:endParaRPr dirty="0"/>
          </a:p>
          <a:p>
            <a:pPr marL="325115" indent="-325115" defTabSz="1300460">
              <a:spcBef>
                <a:spcPts val="1422"/>
              </a:spcBef>
              <a:defRPr/>
            </a:pPr>
            <a:r>
              <a:rPr lang="en-US" sz="4000" dirty="0">
                <a:solidFill>
                  <a:prstClr val="black"/>
                </a:solidFill>
                <a:latin typeface="Aptos"/>
              </a:rPr>
              <a:t>Horizon scanning</a:t>
            </a:r>
            <a:endParaRPr dirty="0"/>
          </a:p>
        </p:txBody>
      </p:sp>
      <p:pic>
        <p:nvPicPr>
          <p:cNvPr id="6" name="Graphic 5" descr="Lightbulb and gear with solid fill"/>
          <p:cNvPicPr>
            <a:picLocks noChangeAspect="1"/>
          </p:cNvPicPr>
          <p:nvPr/>
        </p:nvPicPr>
        <p:blipFill>
          <a:blip r:embed="rId3"/>
          <a:stretch/>
        </p:blipFill>
        <p:spPr bwMode="auto">
          <a:xfrm>
            <a:off x="14814814" y="387632"/>
            <a:ext cx="2016902" cy="2016902"/>
          </a:xfrm>
          <a:prstGeom prst="rect">
            <a:avLst/>
          </a:prstGeom>
        </p:spPr>
      </p:pic>
      <p:pic>
        <p:nvPicPr>
          <p:cNvPr id="9" name="Graphic 8" descr="Badge 3 with solid fill"/>
          <p:cNvPicPr>
            <a:picLocks noChangeAspect="1"/>
          </p:cNvPicPr>
          <p:nvPr/>
        </p:nvPicPr>
        <p:blipFill>
          <a:blip r:embed="rId4">
            <a:extLst>
              <a:ext uri="{96DAC541-7B7A-43D3-8B79-37D633B846F1}">
                <asvg:svgBlip xmlns:asvg="http://schemas.microsoft.com/office/drawing/2016/SVG/main" r:embed="rId5"/>
              </a:ext>
            </a:extLst>
          </a:blip>
          <a:stretch/>
        </p:blipFill>
        <p:spPr bwMode="auto">
          <a:xfrm>
            <a:off x="205217" y="387632"/>
            <a:ext cx="1300480" cy="1300480"/>
          </a:xfrm>
          <a:prstGeom prst="rect">
            <a:avLst/>
          </a:prstGeom>
        </p:spPr>
      </p:pic>
      <p:sp>
        <p:nvSpPr>
          <p:cNvPr id="5" name="Arrow: Right 4"/>
          <p:cNvSpPr/>
          <p:nvPr/>
        </p:nvSpPr>
        <p:spPr bwMode="auto">
          <a:xfrm>
            <a:off x="7646017" y="4360654"/>
            <a:ext cx="1945816" cy="1130614"/>
          </a:xfrm>
          <a:prstGeom prst="rightArrow">
            <a:avLst>
              <a:gd name="adj1" fmla="val 50000"/>
              <a:gd name="adj2" fmla="val 50000"/>
            </a:avLst>
          </a:prstGeom>
        </p:spPr>
        <p:style>
          <a:lnRef idx="1">
            <a:schemeClr val="accent5"/>
          </a:lnRef>
          <a:fillRef idx="2">
            <a:schemeClr val="accent5"/>
          </a:fillRef>
          <a:effectRef idx="1">
            <a:schemeClr val="accent5"/>
          </a:effectRef>
          <a:fontRef idx="minor">
            <a:schemeClr val="dk1"/>
          </a:fontRef>
        </p:style>
        <p:txBody>
          <a:bodyPr rtlCol="0" anchor="ctr"/>
          <a:lstStyle/>
          <a:p>
            <a:pPr defTabSz="1300460">
              <a:defRPr/>
            </a:pPr>
            <a:endParaRPr lang="en-AU" sz="2550">
              <a:solidFill>
                <a:prstClr val="black"/>
              </a:solidFill>
              <a:latin typeface="Aptos"/>
            </a:endParaRPr>
          </a:p>
        </p:txBody>
      </p:sp>
      <p:pic>
        <p:nvPicPr>
          <p:cNvPr id="7" name="Picture 6"/>
          <p:cNvPicPr>
            <a:picLocks noChangeAspect="1"/>
          </p:cNvPicPr>
          <p:nvPr/>
        </p:nvPicPr>
        <p:blipFill>
          <a:blip r:embed="rId6"/>
          <a:stretch/>
        </p:blipFill>
        <p:spPr bwMode="auto">
          <a:xfrm>
            <a:off x="15578316" y="7949142"/>
            <a:ext cx="1332796" cy="1542450"/>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501335" y="519290"/>
            <a:ext cx="13313479" cy="1885245"/>
          </a:xfrm>
        </p:spPr>
        <p:txBody>
          <a:bodyPr>
            <a:noAutofit/>
          </a:bodyPr>
          <a:lstStyle/>
          <a:p>
            <a:pPr>
              <a:defRPr/>
            </a:pPr>
            <a:r>
              <a:rPr lang="en-US">
                <a:solidFill>
                  <a:schemeClr val="accent2">
                    <a:lumMod val="75000"/>
                  </a:schemeClr>
                </a:solidFill>
              </a:rPr>
              <a:t>SUPPORT</a:t>
            </a:r>
            <a:endParaRPr lang="en-AU">
              <a:solidFill>
                <a:schemeClr val="accent2">
                  <a:lumMod val="75000"/>
                </a:schemeClr>
              </a:solidFill>
            </a:endParaRPr>
          </a:p>
        </p:txBody>
      </p:sp>
      <p:sp>
        <p:nvSpPr>
          <p:cNvPr id="3" name="Content Placeholder 2"/>
          <p:cNvSpPr>
            <a:spLocks noGrp="1"/>
          </p:cNvSpPr>
          <p:nvPr>
            <p:ph idx="1"/>
          </p:nvPr>
        </p:nvSpPr>
        <p:spPr bwMode="auto">
          <a:xfrm>
            <a:off x="9842130" y="2660435"/>
            <a:ext cx="7020912" cy="4457121"/>
          </a:xfrm>
        </p:spPr>
        <p:style>
          <a:lnRef idx="2">
            <a:schemeClr val="accent2"/>
          </a:lnRef>
          <a:fillRef idx="1">
            <a:schemeClr val="lt1"/>
          </a:fillRef>
          <a:effectRef idx="0">
            <a:schemeClr val="accent2"/>
          </a:effectRef>
          <a:fontRef idx="minor">
            <a:schemeClr val="dk1"/>
          </a:fontRef>
        </p:style>
        <p:txBody>
          <a:bodyPr>
            <a:normAutofit/>
          </a:bodyPr>
          <a:lstStyle/>
          <a:p>
            <a:pPr marL="0" indent="0">
              <a:buNone/>
              <a:defRPr/>
            </a:pPr>
            <a:r>
              <a:rPr lang="en-AU" b="1">
                <a:solidFill>
                  <a:schemeClr val="tx2">
                    <a:lumMod val="50000"/>
                    <a:lumOff val="50000"/>
                  </a:schemeClr>
                </a:solidFill>
              </a:rPr>
              <a:t>OBJECTIVES:</a:t>
            </a:r>
            <a:endParaRPr/>
          </a:p>
          <a:p>
            <a:pPr>
              <a:defRPr/>
            </a:pPr>
            <a:r>
              <a:rPr lang="en-US"/>
              <a:t>Sustainable financial base</a:t>
            </a:r>
            <a:endParaRPr/>
          </a:p>
          <a:p>
            <a:pPr>
              <a:defRPr/>
            </a:pPr>
            <a:r>
              <a:rPr lang="en-US"/>
              <a:t>Right capability and capacity</a:t>
            </a:r>
            <a:endParaRPr/>
          </a:p>
          <a:p>
            <a:pPr>
              <a:defRPr/>
            </a:pPr>
            <a:r>
              <a:rPr lang="en-US"/>
              <a:t>Effective collaboration</a:t>
            </a:r>
            <a:endParaRPr/>
          </a:p>
          <a:p>
            <a:pPr>
              <a:defRPr/>
            </a:pPr>
            <a:r>
              <a:rPr lang="en-US"/>
              <a:t>Value for participants</a:t>
            </a:r>
            <a:endParaRPr/>
          </a:p>
        </p:txBody>
      </p:sp>
      <p:sp>
        <p:nvSpPr>
          <p:cNvPr id="4" name="Content Placeholder 2"/>
          <p:cNvSpPr txBox="1"/>
          <p:nvPr/>
        </p:nvSpPr>
        <p:spPr bwMode="auto">
          <a:xfrm>
            <a:off x="272398" y="2623749"/>
            <a:ext cx="8090499" cy="6188570"/>
          </a:xfrm>
          <a:prstGeom prst="rect">
            <a:avLst/>
          </a:prstGeom>
        </p:spPr>
        <p:txBody>
          <a:bodyPr vert="horz" lIns="130048" tIns="65024" rIns="130048" bIns="65024" rtlCol="0">
            <a:normAutofit/>
          </a:bodyPr>
          <a:lst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marL="0" indent="0" defTabSz="1300460">
              <a:spcBef>
                <a:spcPts val="1422"/>
              </a:spcBef>
              <a:buNone/>
              <a:defRPr/>
            </a:pPr>
            <a:r>
              <a:rPr lang="en-AU" sz="4000" b="1">
                <a:solidFill>
                  <a:srgbClr val="0E2841">
                    <a:lumMod val="50000"/>
                    <a:lumOff val="50000"/>
                  </a:srgbClr>
                </a:solidFill>
                <a:latin typeface="Aptos"/>
              </a:rPr>
              <a:t>FOCUS AREAS:</a:t>
            </a:r>
            <a:endParaRPr/>
          </a:p>
          <a:p>
            <a:pPr marL="325115" indent="-325115" defTabSz="1300460">
              <a:spcBef>
                <a:spcPts val="1422"/>
              </a:spcBef>
              <a:defRPr/>
            </a:pPr>
            <a:r>
              <a:rPr lang="en-US" sz="4000">
                <a:solidFill>
                  <a:prstClr val="black"/>
                </a:solidFill>
                <a:latin typeface="Aptos"/>
              </a:rPr>
              <a:t>Streamline internal processes and implementation activities</a:t>
            </a:r>
            <a:endParaRPr/>
          </a:p>
          <a:p>
            <a:pPr marL="325115" indent="-325115" defTabSz="1300460">
              <a:spcBef>
                <a:spcPts val="1422"/>
              </a:spcBef>
              <a:defRPr/>
            </a:pPr>
            <a:r>
              <a:rPr lang="en-US" sz="4000">
                <a:solidFill>
                  <a:prstClr val="black"/>
                </a:solidFill>
                <a:latin typeface="Aptos"/>
              </a:rPr>
              <a:t>Enhanced project management capacity</a:t>
            </a:r>
            <a:endParaRPr/>
          </a:p>
          <a:p>
            <a:pPr marL="325115" indent="-325115" defTabSz="1300460">
              <a:spcBef>
                <a:spcPts val="1422"/>
              </a:spcBef>
              <a:defRPr/>
            </a:pPr>
            <a:r>
              <a:rPr lang="en-US" sz="4000">
                <a:solidFill>
                  <a:prstClr val="black"/>
                </a:solidFill>
                <a:latin typeface="Aptos"/>
              </a:rPr>
              <a:t>Engagement with ICAR and its Working Groups.</a:t>
            </a:r>
            <a:endParaRPr/>
          </a:p>
          <a:p>
            <a:pPr marL="325115" indent="-325115" defTabSz="1300460">
              <a:spcBef>
                <a:spcPts val="1422"/>
              </a:spcBef>
              <a:defRPr/>
            </a:pPr>
            <a:r>
              <a:rPr lang="en-US" sz="4000">
                <a:solidFill>
                  <a:prstClr val="black"/>
                </a:solidFill>
                <a:latin typeface="Aptos"/>
              </a:rPr>
              <a:t>Fit-for-purpose structure for future roles and activities</a:t>
            </a:r>
            <a:endParaRPr/>
          </a:p>
        </p:txBody>
      </p:sp>
      <p:pic>
        <p:nvPicPr>
          <p:cNvPr id="6" name="Graphic 5" descr="Users with solid fill"/>
          <p:cNvPicPr>
            <a:picLocks noChangeAspect="1"/>
          </p:cNvPicPr>
          <p:nvPr/>
        </p:nvPicPr>
        <p:blipFill>
          <a:blip r:embed="rId3"/>
          <a:stretch/>
        </p:blipFill>
        <p:spPr bwMode="auto">
          <a:xfrm>
            <a:off x="14830708" y="445744"/>
            <a:ext cx="2032333" cy="2032333"/>
          </a:xfrm>
          <a:prstGeom prst="rect">
            <a:avLst/>
          </a:prstGeom>
        </p:spPr>
      </p:pic>
      <p:pic>
        <p:nvPicPr>
          <p:cNvPr id="9" name="Graphic 8" descr="Badge 4 with solid fill"/>
          <p:cNvPicPr>
            <a:picLocks noChangeAspect="1"/>
          </p:cNvPicPr>
          <p:nvPr/>
        </p:nvPicPr>
        <p:blipFill>
          <a:blip r:embed="rId4">
            <a:extLst>
              <a:ext uri="{96DAC541-7B7A-43D3-8B79-37D633B846F1}">
                <asvg:svgBlip xmlns:asvg="http://schemas.microsoft.com/office/drawing/2016/SVG/main" r:embed="rId5"/>
              </a:ext>
            </a:extLst>
          </a:blip>
          <a:stretch/>
        </p:blipFill>
        <p:spPr bwMode="auto">
          <a:xfrm>
            <a:off x="243073" y="811671"/>
            <a:ext cx="1300480" cy="1300480"/>
          </a:xfrm>
          <a:prstGeom prst="rect">
            <a:avLst/>
          </a:prstGeom>
        </p:spPr>
      </p:pic>
      <p:sp>
        <p:nvSpPr>
          <p:cNvPr id="5" name="Arrow: Right 4"/>
          <p:cNvSpPr/>
          <p:nvPr/>
        </p:nvSpPr>
        <p:spPr bwMode="auto">
          <a:xfrm>
            <a:off x="7850840" y="4360654"/>
            <a:ext cx="1740993" cy="1130614"/>
          </a:xfrm>
          <a:prstGeom prst="rightArrow">
            <a:avLst>
              <a:gd name="adj1" fmla="val 50000"/>
              <a:gd name="adj2" fmla="val 50000"/>
            </a:avLst>
          </a:prstGeom>
        </p:spPr>
        <p:style>
          <a:lnRef idx="1">
            <a:schemeClr val="accent2"/>
          </a:lnRef>
          <a:fillRef idx="2">
            <a:schemeClr val="accent2"/>
          </a:fillRef>
          <a:effectRef idx="1">
            <a:schemeClr val="accent2"/>
          </a:effectRef>
          <a:fontRef idx="minor">
            <a:schemeClr val="dk1"/>
          </a:fontRef>
        </p:style>
        <p:txBody>
          <a:bodyPr rtlCol="0" anchor="ctr"/>
          <a:lstStyle/>
          <a:p>
            <a:pPr defTabSz="1300460">
              <a:defRPr/>
            </a:pPr>
            <a:endParaRPr lang="en-AU" sz="2550">
              <a:solidFill>
                <a:prstClr val="black"/>
              </a:solidFill>
              <a:latin typeface="Aptos"/>
            </a:endParaRPr>
          </a:p>
        </p:txBody>
      </p:sp>
      <p:pic>
        <p:nvPicPr>
          <p:cNvPr id="7" name="Picture 6"/>
          <p:cNvPicPr>
            <a:picLocks noChangeAspect="1"/>
          </p:cNvPicPr>
          <p:nvPr/>
        </p:nvPicPr>
        <p:blipFill>
          <a:blip r:embed="rId6"/>
          <a:stretch/>
        </p:blipFill>
        <p:spPr bwMode="auto">
          <a:xfrm>
            <a:off x="15578316" y="7949142"/>
            <a:ext cx="1332796" cy="1542450"/>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graphicFrame>
        <p:nvGraphicFramePr>
          <p:cNvPr id="2" name="Table 1"/>
          <p:cNvGraphicFramePr>
            <a:graphicFrameLocks noGrp="1"/>
          </p:cNvGraphicFramePr>
          <p:nvPr/>
        </p:nvGraphicFramePr>
        <p:xfrm>
          <a:off x="1100713" y="1292402"/>
          <a:ext cx="15771352" cy="7790801"/>
        </p:xfrm>
        <a:graphic>
          <a:graphicData uri="http://schemas.openxmlformats.org/drawingml/2006/table">
            <a:tbl>
              <a:tblPr firstRow="1" bandRow="1">
                <a:tableStyleId>{5C22544A-7EE6-4342-B048-85BDC9FD1C3A}</a:tableStyleId>
              </a:tblPr>
              <a:tblGrid>
                <a:gridCol w="3942838">
                  <a:extLst>
                    <a:ext uri="{9D8B030D-6E8A-4147-A177-3AD203B41FA5}">
                      <a16:colId xmlns:a16="http://schemas.microsoft.com/office/drawing/2014/main" val="20000"/>
                    </a:ext>
                  </a:extLst>
                </a:gridCol>
                <a:gridCol w="3942838">
                  <a:extLst>
                    <a:ext uri="{9D8B030D-6E8A-4147-A177-3AD203B41FA5}">
                      <a16:colId xmlns:a16="http://schemas.microsoft.com/office/drawing/2014/main" val="20001"/>
                    </a:ext>
                  </a:extLst>
                </a:gridCol>
                <a:gridCol w="3942838">
                  <a:extLst>
                    <a:ext uri="{9D8B030D-6E8A-4147-A177-3AD203B41FA5}">
                      <a16:colId xmlns:a16="http://schemas.microsoft.com/office/drawing/2014/main" val="20002"/>
                    </a:ext>
                  </a:extLst>
                </a:gridCol>
                <a:gridCol w="3942838">
                  <a:extLst>
                    <a:ext uri="{9D8B030D-6E8A-4147-A177-3AD203B41FA5}">
                      <a16:colId xmlns:a16="http://schemas.microsoft.com/office/drawing/2014/main" val="20003"/>
                    </a:ext>
                  </a:extLst>
                </a:gridCol>
              </a:tblGrid>
              <a:tr h="527417">
                <a:tc>
                  <a:txBody>
                    <a:bodyPr/>
                    <a:lstStyle/>
                    <a:p>
                      <a:pPr algn="ctr">
                        <a:defRPr/>
                      </a:pPr>
                      <a:r>
                        <a:rPr lang="en-AU" sz="2600"/>
                        <a:t>PROMOTE</a:t>
                      </a:r>
                      <a:endParaRPr/>
                    </a:p>
                  </a:txBody>
                  <a:tcPr marL="130048" marR="130048" marT="65024" marB="65024">
                    <a:solidFill>
                      <a:srgbClr val="00B0F0"/>
                    </a:solidFill>
                  </a:tcPr>
                </a:tc>
                <a:tc>
                  <a:txBody>
                    <a:bodyPr/>
                    <a:lstStyle/>
                    <a:p>
                      <a:pPr algn="ctr">
                        <a:defRPr/>
                      </a:pPr>
                      <a:r>
                        <a:rPr lang="en-AU" sz="2600"/>
                        <a:t>ENHANCE</a:t>
                      </a:r>
                      <a:endParaRPr/>
                    </a:p>
                  </a:txBody>
                  <a:tcPr marL="130048" marR="130048" marT="65024" marB="65024">
                    <a:solidFill>
                      <a:srgbClr val="92D050"/>
                    </a:solidFill>
                  </a:tcPr>
                </a:tc>
                <a:tc>
                  <a:txBody>
                    <a:bodyPr/>
                    <a:lstStyle/>
                    <a:p>
                      <a:pPr algn="ctr">
                        <a:defRPr/>
                      </a:pPr>
                      <a:r>
                        <a:rPr lang="en-AU" sz="2600"/>
                        <a:t>EXPLORE</a:t>
                      </a:r>
                      <a:endParaRPr/>
                    </a:p>
                  </a:txBody>
                  <a:tcPr marL="130048" marR="130048" marT="65024" marB="65024">
                    <a:solidFill>
                      <a:srgbClr val="7030A0"/>
                    </a:solidFill>
                  </a:tcPr>
                </a:tc>
                <a:tc>
                  <a:txBody>
                    <a:bodyPr/>
                    <a:lstStyle/>
                    <a:p>
                      <a:pPr algn="ctr">
                        <a:defRPr/>
                      </a:pPr>
                      <a:r>
                        <a:rPr lang="en-AU" sz="2600"/>
                        <a:t>SUPPORT</a:t>
                      </a:r>
                      <a:endParaRPr/>
                    </a:p>
                  </a:txBody>
                  <a:tcPr marL="130048" marR="130048" marT="65024" marB="65024">
                    <a:solidFill>
                      <a:schemeClr val="accent2">
                        <a:lumMod val="75000"/>
                      </a:schemeClr>
                    </a:solidFill>
                  </a:tcPr>
                </a:tc>
                <a:extLst>
                  <a:ext uri="{0D108BD9-81ED-4DB2-BD59-A6C34878D82A}">
                    <a16:rowId xmlns:a16="http://schemas.microsoft.com/office/drawing/2014/main" val="10000"/>
                  </a:ext>
                </a:extLst>
              </a:tr>
              <a:tr h="1040384">
                <a:tc>
                  <a:txBody>
                    <a:bodyPr/>
                    <a:lstStyle/>
                    <a:p>
                      <a:pPr algn="ctr">
                        <a:defRPr/>
                      </a:pPr>
                      <a:r>
                        <a:rPr lang="en-US" sz="2000"/>
                        <a:t>expansion of existing services to current and new service users</a:t>
                      </a:r>
                      <a:endParaRPr lang="en-AU" sz="2000"/>
                    </a:p>
                  </a:txBody>
                  <a:tcPr marL="130048" marR="130048" marT="65024" marB="65024">
                    <a:solidFill>
                      <a:schemeClr val="bg1"/>
                    </a:solidFill>
                  </a:tcPr>
                </a:tc>
                <a:tc>
                  <a:txBody>
                    <a:bodyPr/>
                    <a:lstStyle/>
                    <a:p>
                      <a:pPr algn="ctr">
                        <a:defRPr/>
                      </a:pPr>
                      <a:r>
                        <a:rPr lang="en-US" sz="2000"/>
                        <a:t>existing services to increase value and relevance to current and new service users</a:t>
                      </a:r>
                      <a:endParaRPr lang="en-AU" sz="2000"/>
                    </a:p>
                  </a:txBody>
                  <a:tcPr marL="130048" marR="130048" marT="65024" marB="65024">
                    <a:solidFill>
                      <a:schemeClr val="bg1"/>
                    </a:solidFill>
                  </a:tcPr>
                </a:tc>
                <a:tc>
                  <a:txBody>
                    <a:bodyPr/>
                    <a:lstStyle/>
                    <a:p>
                      <a:pPr algn="ctr">
                        <a:defRPr/>
                      </a:pPr>
                      <a:r>
                        <a:rPr lang="en-US" sz="2000"/>
                        <a:t>diversified service options to underpin Interbull’s future</a:t>
                      </a:r>
                      <a:endParaRPr lang="en-AU" sz="2000"/>
                    </a:p>
                  </a:txBody>
                  <a:tcPr marL="130048" marR="130048" marT="65024" marB="65024">
                    <a:solidFill>
                      <a:schemeClr val="bg1"/>
                    </a:solidFill>
                  </a:tcPr>
                </a:tc>
                <a:tc>
                  <a:txBody>
                    <a:bodyPr/>
                    <a:lstStyle/>
                    <a:p>
                      <a:pPr algn="ctr">
                        <a:defRPr/>
                      </a:pPr>
                      <a:r>
                        <a:rPr lang="en-US" sz="2000"/>
                        <a:t>capability and collaboration to effectively deliver and share Interbull’s success</a:t>
                      </a:r>
                      <a:endParaRPr lang="en-AU" sz="2000"/>
                    </a:p>
                  </a:txBody>
                  <a:tcPr marL="130048" marR="130048" marT="65024" marB="65024">
                    <a:solidFill>
                      <a:schemeClr val="bg1"/>
                    </a:solidFill>
                  </a:tcPr>
                </a:tc>
                <a:extLst>
                  <a:ext uri="{0D108BD9-81ED-4DB2-BD59-A6C34878D82A}">
                    <a16:rowId xmlns:a16="http://schemas.microsoft.com/office/drawing/2014/main" val="10001"/>
                  </a:ext>
                </a:extLst>
              </a:tr>
              <a:tr h="1864021">
                <a:tc>
                  <a:txBody>
                    <a:bodyPr/>
                    <a:lstStyle/>
                    <a:p>
                      <a:pPr marL="285750" indent="-285750">
                        <a:buFont typeface="Arial"/>
                        <a:buChar char="•"/>
                        <a:defRPr/>
                      </a:pPr>
                      <a:r>
                        <a:rPr lang="en-US" sz="2300"/>
                        <a:t>Increase participation</a:t>
                      </a:r>
                      <a:endParaRPr/>
                    </a:p>
                    <a:p>
                      <a:pPr marL="285750" indent="-285750">
                        <a:buFont typeface="Arial"/>
                        <a:buChar char="•"/>
                        <a:defRPr/>
                      </a:pPr>
                      <a:r>
                        <a:rPr lang="en-US" sz="2300"/>
                        <a:t>Maintain quality delivery</a:t>
                      </a:r>
                      <a:endParaRPr/>
                    </a:p>
                    <a:p>
                      <a:pPr marL="285750" indent="-285750">
                        <a:buFont typeface="Arial"/>
                        <a:buChar char="•"/>
                        <a:defRPr/>
                      </a:pPr>
                      <a:r>
                        <a:rPr lang="en-US" sz="2300"/>
                        <a:t>Increase service satisfaction</a:t>
                      </a:r>
                      <a:endParaRPr/>
                    </a:p>
                  </a:txBody>
                  <a:tcPr marL="130048" marR="130048" marT="65024" marB="65024">
                    <a:solidFill>
                      <a:schemeClr val="accent4">
                        <a:lumMod val="40000"/>
                        <a:lumOff val="60000"/>
                      </a:schemeClr>
                    </a:solidFill>
                  </a:tcPr>
                </a:tc>
                <a:tc>
                  <a:txBody>
                    <a:bodyPr/>
                    <a:lstStyle/>
                    <a:p>
                      <a:pPr marL="285750" indent="-285750">
                        <a:buFont typeface="Arial"/>
                        <a:buChar char="•"/>
                        <a:defRPr/>
                      </a:pPr>
                      <a:r>
                        <a:rPr lang="en-US" sz="2300"/>
                        <a:t>Expand services to new users</a:t>
                      </a:r>
                      <a:endParaRPr/>
                    </a:p>
                    <a:p>
                      <a:pPr marL="285750" indent="-285750">
                        <a:buFont typeface="Arial"/>
                        <a:buChar char="•"/>
                        <a:defRPr/>
                      </a:pPr>
                      <a:r>
                        <a:rPr lang="en-US" sz="2300"/>
                        <a:t>Incorporate females</a:t>
                      </a:r>
                      <a:endParaRPr/>
                    </a:p>
                    <a:p>
                      <a:pPr marL="285750" indent="-285750">
                        <a:buFont typeface="Arial"/>
                        <a:buChar char="•"/>
                        <a:defRPr/>
                      </a:pPr>
                      <a:r>
                        <a:rPr lang="en-US" sz="2300"/>
                        <a:t>Improve methodologies</a:t>
                      </a:r>
                      <a:endParaRPr/>
                    </a:p>
                  </a:txBody>
                  <a:tcPr marL="130048" marR="130048" marT="65024" marB="65024">
                    <a:solidFill>
                      <a:schemeClr val="accent3">
                        <a:lumMod val="40000"/>
                        <a:lumOff val="60000"/>
                      </a:schemeClr>
                    </a:solidFill>
                  </a:tcPr>
                </a:tc>
                <a:tc>
                  <a:txBody>
                    <a:bodyPr/>
                    <a:lstStyle/>
                    <a:p>
                      <a:pPr marL="285750" indent="-285750">
                        <a:buFont typeface="Arial"/>
                        <a:buChar char="•"/>
                        <a:defRPr/>
                      </a:pPr>
                      <a:r>
                        <a:rPr lang="en-US" sz="2300"/>
                        <a:t>DataHub concept</a:t>
                      </a:r>
                      <a:endParaRPr/>
                    </a:p>
                    <a:p>
                      <a:pPr marL="285750" indent="-285750">
                        <a:buFont typeface="Arial"/>
                        <a:buChar char="•"/>
                        <a:defRPr/>
                      </a:pPr>
                      <a:r>
                        <a:rPr lang="en-US" sz="2300"/>
                        <a:t>Understand new user needs</a:t>
                      </a:r>
                      <a:endParaRPr/>
                    </a:p>
                    <a:p>
                      <a:pPr marL="285750" indent="-285750">
                        <a:buFont typeface="Arial"/>
                        <a:buChar char="•"/>
                        <a:defRPr/>
                      </a:pPr>
                      <a:r>
                        <a:rPr lang="en-US" sz="2300"/>
                        <a:t>Identify diversified service opportunities</a:t>
                      </a:r>
                      <a:endParaRPr/>
                    </a:p>
                  </a:txBody>
                  <a:tcPr marL="130048" marR="130048" marT="65024" marB="65024">
                    <a:solidFill>
                      <a:schemeClr val="accent5">
                        <a:lumMod val="40000"/>
                        <a:lumOff val="60000"/>
                      </a:schemeClr>
                    </a:solidFill>
                  </a:tcPr>
                </a:tc>
                <a:tc>
                  <a:txBody>
                    <a:bodyPr/>
                    <a:lstStyle/>
                    <a:p>
                      <a:pPr marL="285750" indent="-285750">
                        <a:buFont typeface="Arial"/>
                        <a:buChar char="•"/>
                        <a:defRPr/>
                      </a:pPr>
                      <a:r>
                        <a:rPr lang="en-US" sz="2000"/>
                        <a:t>Sustainable financial base</a:t>
                      </a:r>
                      <a:endParaRPr/>
                    </a:p>
                    <a:p>
                      <a:pPr marL="285750" indent="-285750">
                        <a:buFont typeface="Arial"/>
                        <a:buChar char="•"/>
                        <a:defRPr/>
                      </a:pPr>
                      <a:r>
                        <a:rPr lang="en-US" sz="2000"/>
                        <a:t>Right capability and capacity</a:t>
                      </a:r>
                      <a:endParaRPr/>
                    </a:p>
                    <a:p>
                      <a:pPr marL="285750" indent="-285750">
                        <a:buFont typeface="Arial"/>
                        <a:buChar char="•"/>
                        <a:defRPr/>
                      </a:pPr>
                      <a:r>
                        <a:rPr lang="en-US" sz="2000"/>
                        <a:t>Effective collaboration</a:t>
                      </a:r>
                      <a:endParaRPr/>
                    </a:p>
                    <a:p>
                      <a:pPr marL="285750" indent="-285750">
                        <a:buFont typeface="Arial"/>
                        <a:buChar char="•"/>
                        <a:defRPr/>
                      </a:pPr>
                      <a:r>
                        <a:rPr lang="en-US" sz="2000"/>
                        <a:t>Value for participants</a:t>
                      </a:r>
                      <a:endParaRPr lang="en-US" sz="2300"/>
                    </a:p>
                  </a:txBody>
                  <a:tcPr marL="130048" marR="130048" marT="65024" marB="65024">
                    <a:solidFill>
                      <a:schemeClr val="accent2">
                        <a:lumMod val="40000"/>
                        <a:lumOff val="60000"/>
                      </a:schemeClr>
                    </a:solidFill>
                  </a:tcPr>
                </a:tc>
                <a:extLst>
                  <a:ext uri="{0D108BD9-81ED-4DB2-BD59-A6C34878D82A}">
                    <a16:rowId xmlns:a16="http://schemas.microsoft.com/office/drawing/2014/main" val="10002"/>
                  </a:ext>
                </a:extLst>
              </a:tr>
              <a:tr h="4291584">
                <a:tc>
                  <a:txBody>
                    <a:bodyPr/>
                    <a:lstStyle/>
                    <a:p>
                      <a:pPr marL="285750" indent="-285750">
                        <a:buFont typeface="Arial"/>
                        <a:buChar char="•"/>
                        <a:defRPr/>
                      </a:pPr>
                      <a:r>
                        <a:rPr lang="en-US" sz="2300"/>
                        <a:t>New traits in MACE</a:t>
                      </a:r>
                      <a:endParaRPr/>
                    </a:p>
                    <a:p>
                      <a:pPr marL="285750" indent="-285750">
                        <a:buFont typeface="Arial"/>
                        <a:buChar char="•"/>
                        <a:defRPr/>
                      </a:pPr>
                      <a:r>
                        <a:rPr lang="en-US" sz="2300"/>
                        <a:t>Understanding roadblocks</a:t>
                      </a:r>
                      <a:endParaRPr/>
                    </a:p>
                    <a:p>
                      <a:pPr marL="285750" indent="-285750">
                        <a:buFont typeface="Arial"/>
                        <a:buChar char="•"/>
                        <a:defRPr/>
                      </a:pPr>
                      <a:r>
                        <a:rPr lang="en-US" sz="2300"/>
                        <a:t>Staffing and resourcing </a:t>
                      </a:r>
                      <a:endParaRPr/>
                    </a:p>
                    <a:p>
                      <a:pPr marL="285750" indent="-285750">
                        <a:buFont typeface="Arial"/>
                        <a:buChar char="•"/>
                        <a:defRPr/>
                      </a:pPr>
                      <a:r>
                        <a:rPr lang="en-US" sz="2300"/>
                        <a:t>Promote validation services</a:t>
                      </a:r>
                      <a:endParaRPr/>
                    </a:p>
                    <a:p>
                      <a:pPr marL="285750" indent="-285750">
                        <a:buFont typeface="Arial"/>
                        <a:buChar char="•"/>
                        <a:defRPr/>
                      </a:pPr>
                      <a:r>
                        <a:rPr lang="en-US" sz="2300"/>
                        <a:t>New countries for engagement  </a:t>
                      </a:r>
                      <a:endParaRPr/>
                    </a:p>
                    <a:p>
                      <a:pPr marL="285750" indent="-285750">
                        <a:buFont typeface="Arial"/>
                        <a:buChar char="•"/>
                        <a:defRPr/>
                      </a:pPr>
                      <a:r>
                        <a:rPr lang="en-US" sz="2300"/>
                        <a:t>Assess customer satisfaction </a:t>
                      </a:r>
                      <a:endParaRPr/>
                    </a:p>
                  </a:txBody>
                  <a:tcPr marL="130048" marR="130048" marT="65024" marB="65024">
                    <a:solidFill>
                      <a:schemeClr val="accent4">
                        <a:lumMod val="20000"/>
                        <a:lumOff val="80000"/>
                      </a:schemeClr>
                    </a:solidFill>
                  </a:tcPr>
                </a:tc>
                <a:tc>
                  <a:txBody>
                    <a:bodyPr/>
                    <a:lstStyle/>
                    <a:p>
                      <a:pPr marL="285750" indent="-285750">
                        <a:buFont typeface="Arial"/>
                        <a:buChar char="•"/>
                        <a:defRPr/>
                      </a:pPr>
                      <a:r>
                        <a:rPr lang="en-US" sz="2300"/>
                        <a:t>Changed evaluation frequency and timing</a:t>
                      </a:r>
                      <a:endParaRPr/>
                    </a:p>
                    <a:p>
                      <a:pPr marL="285750" indent="-285750">
                        <a:buFont typeface="Arial"/>
                        <a:buChar char="•"/>
                        <a:defRPr/>
                      </a:pPr>
                      <a:r>
                        <a:rPr lang="en-US" sz="2300"/>
                        <a:t>‘Closed’ MACE service</a:t>
                      </a:r>
                      <a:endParaRPr/>
                    </a:p>
                    <a:p>
                      <a:pPr marL="285750" indent="-285750">
                        <a:buFont typeface="Arial"/>
                        <a:buChar char="•"/>
                        <a:defRPr/>
                      </a:pPr>
                      <a:r>
                        <a:rPr lang="en-US" sz="2300"/>
                        <a:t>GenoEx-GDE more accessible </a:t>
                      </a:r>
                      <a:endParaRPr/>
                    </a:p>
                    <a:p>
                      <a:pPr marL="285750" indent="-285750">
                        <a:buFont typeface="Arial"/>
                        <a:buChar char="•"/>
                        <a:defRPr/>
                      </a:pPr>
                      <a:r>
                        <a:rPr lang="en-US" sz="2300"/>
                        <a:t>Enhance genetic traits / pedigree exchange services</a:t>
                      </a:r>
                      <a:endParaRPr/>
                    </a:p>
                    <a:p>
                      <a:pPr marL="285750" indent="-285750">
                        <a:buFont typeface="Arial"/>
                        <a:buChar char="•"/>
                        <a:defRPr/>
                      </a:pPr>
                      <a:r>
                        <a:rPr lang="en-US" sz="2300"/>
                        <a:t>Improvement of methodologies</a:t>
                      </a:r>
                      <a:endParaRPr/>
                    </a:p>
                    <a:p>
                      <a:pPr marL="285750" indent="-285750">
                        <a:buFont typeface="Arial"/>
                        <a:buChar char="•"/>
                        <a:defRPr/>
                      </a:pPr>
                      <a:r>
                        <a:rPr lang="en-US" sz="2300"/>
                        <a:t>Implementation of enhancements</a:t>
                      </a:r>
                      <a:endParaRPr/>
                    </a:p>
                  </a:txBody>
                  <a:tcPr marL="130048" marR="130048" marT="65024" marB="65024">
                    <a:solidFill>
                      <a:schemeClr val="accent3">
                        <a:lumMod val="20000"/>
                        <a:lumOff val="80000"/>
                      </a:schemeClr>
                    </a:solidFill>
                  </a:tcPr>
                </a:tc>
                <a:tc>
                  <a:txBody>
                    <a:bodyPr/>
                    <a:lstStyle/>
                    <a:p>
                      <a:pPr marL="285750" indent="-285750">
                        <a:buFont typeface="Arial"/>
                        <a:buChar char="•"/>
                        <a:defRPr/>
                      </a:pPr>
                      <a:r>
                        <a:rPr lang="en-US" sz="2300"/>
                        <a:t>DataHub concept</a:t>
                      </a:r>
                      <a:endParaRPr/>
                    </a:p>
                    <a:p>
                      <a:pPr marL="285750" indent="-285750">
                        <a:buFont typeface="Arial"/>
                        <a:buChar char="•"/>
                        <a:defRPr/>
                      </a:pPr>
                      <a:r>
                        <a:rPr lang="en-US" sz="2300"/>
                        <a:t>Engage with new service users  </a:t>
                      </a:r>
                      <a:endParaRPr/>
                    </a:p>
                    <a:p>
                      <a:pPr marL="285750" indent="-285750">
                        <a:buFont typeface="Arial"/>
                        <a:buChar char="•"/>
                        <a:defRPr/>
                      </a:pPr>
                      <a:r>
                        <a:rPr lang="en-US" sz="2300"/>
                        <a:t>Borderless evaluations</a:t>
                      </a:r>
                      <a:endParaRPr/>
                    </a:p>
                    <a:p>
                      <a:pPr marL="285750" indent="-285750">
                        <a:buFont typeface="Arial"/>
                        <a:buChar char="•"/>
                        <a:defRPr/>
                      </a:pPr>
                      <a:r>
                        <a:rPr lang="en-US" sz="2300"/>
                        <a:t>Certification and auditing opportunities </a:t>
                      </a:r>
                      <a:endParaRPr/>
                    </a:p>
                    <a:p>
                      <a:pPr marL="285750" indent="-285750">
                        <a:buFont typeface="Arial"/>
                        <a:buChar char="•"/>
                        <a:defRPr/>
                      </a:pPr>
                      <a:r>
                        <a:rPr lang="en-US" sz="2300"/>
                        <a:t>Services for beef on dairy</a:t>
                      </a:r>
                      <a:endParaRPr/>
                    </a:p>
                    <a:p>
                      <a:pPr marL="285750" indent="-285750">
                        <a:buFont typeface="Arial"/>
                        <a:buChar char="•"/>
                        <a:defRPr/>
                      </a:pPr>
                      <a:r>
                        <a:rPr lang="en-US" sz="2300"/>
                        <a:t>New EU projects / existing ones</a:t>
                      </a:r>
                      <a:endParaRPr/>
                    </a:p>
                    <a:p>
                      <a:pPr marL="285750" indent="-285750">
                        <a:buFont typeface="Arial"/>
                        <a:buChar char="•"/>
                        <a:defRPr/>
                      </a:pPr>
                      <a:r>
                        <a:rPr lang="en-US" sz="2300"/>
                        <a:t>Horizon scanning</a:t>
                      </a:r>
                      <a:endParaRPr/>
                    </a:p>
                  </a:txBody>
                  <a:tcPr marL="130048" marR="130048" marT="65024" marB="65024">
                    <a:solidFill>
                      <a:schemeClr val="accent5">
                        <a:lumMod val="20000"/>
                        <a:lumOff val="80000"/>
                      </a:schemeClr>
                    </a:solidFill>
                  </a:tcPr>
                </a:tc>
                <a:tc>
                  <a:txBody>
                    <a:bodyPr/>
                    <a:lstStyle/>
                    <a:p>
                      <a:pPr marL="285750" indent="-285750">
                        <a:buFont typeface="Arial"/>
                        <a:buChar char="•"/>
                        <a:defRPr/>
                      </a:pPr>
                      <a:r>
                        <a:rPr lang="en-US" sz="2300"/>
                        <a:t>Streamline internal processes and implementation activities</a:t>
                      </a:r>
                      <a:endParaRPr/>
                    </a:p>
                    <a:p>
                      <a:pPr marL="285750" indent="-285750">
                        <a:buFont typeface="Arial"/>
                        <a:buChar char="•"/>
                        <a:defRPr/>
                      </a:pPr>
                      <a:r>
                        <a:rPr lang="en-US" sz="2300"/>
                        <a:t>Enhanced project management capacity</a:t>
                      </a:r>
                      <a:endParaRPr/>
                    </a:p>
                    <a:p>
                      <a:pPr marL="285750" indent="-285750">
                        <a:buFont typeface="Arial"/>
                        <a:buChar char="•"/>
                        <a:defRPr/>
                      </a:pPr>
                      <a:r>
                        <a:rPr lang="en-US" sz="2300"/>
                        <a:t>Engagement with ICAR and its Working Groups.</a:t>
                      </a:r>
                      <a:endParaRPr/>
                    </a:p>
                    <a:p>
                      <a:pPr marL="285750" indent="-285750">
                        <a:buFont typeface="Arial"/>
                        <a:buChar char="•"/>
                        <a:defRPr/>
                      </a:pPr>
                      <a:r>
                        <a:rPr lang="en-US" sz="2300"/>
                        <a:t>Fit-for-purpose structure for future roles and activities</a:t>
                      </a:r>
                      <a:endParaRPr/>
                    </a:p>
                  </a:txBody>
                  <a:tcPr marL="130048" marR="130048" marT="65024" marB="65024">
                    <a:solidFill>
                      <a:schemeClr val="accent2">
                        <a:lumMod val="20000"/>
                        <a:lumOff val="80000"/>
                      </a:schemeClr>
                    </a:solidFill>
                  </a:tcPr>
                </a:tc>
                <a:extLst>
                  <a:ext uri="{0D108BD9-81ED-4DB2-BD59-A6C34878D82A}">
                    <a16:rowId xmlns:a16="http://schemas.microsoft.com/office/drawing/2014/main" val="10003"/>
                  </a:ext>
                </a:extLst>
              </a:tr>
            </a:tbl>
          </a:graphicData>
        </a:graphic>
      </p:graphicFrame>
      <p:sp>
        <p:nvSpPr>
          <p:cNvPr id="3" name="TextBox 2"/>
          <p:cNvSpPr txBox="1"/>
          <p:nvPr/>
        </p:nvSpPr>
        <p:spPr bwMode="auto">
          <a:xfrm rot="16199998">
            <a:off x="-320314" y="3551682"/>
            <a:ext cx="2010487" cy="486287"/>
          </a:xfrm>
          <a:prstGeom prst="rect">
            <a:avLst/>
          </a:prstGeom>
          <a:noFill/>
        </p:spPr>
        <p:txBody>
          <a:bodyPr wrap="none" rtlCol="0">
            <a:spAutoFit/>
          </a:bodyPr>
          <a:lstStyle/>
          <a:p>
            <a:pPr algn="l" defTabSz="1300460">
              <a:defRPr/>
            </a:pPr>
            <a:r>
              <a:rPr lang="en-AU" sz="2550" b="1">
                <a:solidFill>
                  <a:prstClr val="black"/>
                </a:solidFill>
                <a:latin typeface="Aptos"/>
                <a:ea typeface="Arial"/>
              </a:rPr>
              <a:t>OBJECTIVES</a:t>
            </a:r>
            <a:endParaRPr/>
          </a:p>
        </p:txBody>
      </p:sp>
      <p:sp>
        <p:nvSpPr>
          <p:cNvPr id="4" name="TextBox 3"/>
          <p:cNvSpPr txBox="1"/>
          <p:nvPr/>
        </p:nvSpPr>
        <p:spPr bwMode="auto">
          <a:xfrm rot="16199998">
            <a:off x="-457424" y="6754549"/>
            <a:ext cx="2326727" cy="486287"/>
          </a:xfrm>
          <a:prstGeom prst="rect">
            <a:avLst/>
          </a:prstGeom>
          <a:noFill/>
        </p:spPr>
        <p:txBody>
          <a:bodyPr wrap="none" rtlCol="0">
            <a:spAutoFit/>
          </a:bodyPr>
          <a:lstStyle/>
          <a:p>
            <a:pPr algn="l" defTabSz="1300460">
              <a:defRPr/>
            </a:pPr>
            <a:r>
              <a:rPr lang="en-AU" sz="2550" b="1">
                <a:solidFill>
                  <a:prstClr val="black"/>
                </a:solidFill>
                <a:latin typeface="Aptos"/>
                <a:ea typeface="Arial"/>
              </a:rPr>
              <a:t>FOCUS AREAS</a:t>
            </a:r>
            <a:endParaRPr/>
          </a:p>
        </p:txBody>
      </p:sp>
      <p:pic>
        <p:nvPicPr>
          <p:cNvPr id="5" name="Graphic 4" descr="Megaphone with solid fill"/>
          <p:cNvPicPr>
            <a:picLocks noChangeAspect="1"/>
          </p:cNvPicPr>
          <p:nvPr/>
        </p:nvPicPr>
        <p:blipFill>
          <a:blip r:embed="rId3"/>
          <a:stretch/>
        </p:blipFill>
        <p:spPr bwMode="auto">
          <a:xfrm>
            <a:off x="2627860" y="81269"/>
            <a:ext cx="1211133" cy="1211133"/>
          </a:xfrm>
          <a:prstGeom prst="rect">
            <a:avLst/>
          </a:prstGeom>
        </p:spPr>
      </p:pic>
      <p:pic>
        <p:nvPicPr>
          <p:cNvPr id="6" name="Graphic 5" descr="Exponential Graph with solid fill"/>
          <p:cNvPicPr>
            <a:picLocks noChangeAspect="1"/>
          </p:cNvPicPr>
          <p:nvPr/>
        </p:nvPicPr>
        <p:blipFill>
          <a:blip r:embed="rId4"/>
          <a:stretch/>
        </p:blipFill>
        <p:spPr bwMode="auto">
          <a:xfrm>
            <a:off x="6417081" y="132226"/>
            <a:ext cx="1211133" cy="1211133"/>
          </a:xfrm>
          <a:prstGeom prst="rect">
            <a:avLst/>
          </a:prstGeom>
        </p:spPr>
      </p:pic>
      <p:pic>
        <p:nvPicPr>
          <p:cNvPr id="7" name="Graphic 6" descr="Lightbulb and gear with solid fill"/>
          <p:cNvPicPr>
            <a:picLocks noChangeAspect="1"/>
          </p:cNvPicPr>
          <p:nvPr/>
        </p:nvPicPr>
        <p:blipFill>
          <a:blip r:embed="rId5"/>
          <a:stretch/>
        </p:blipFill>
        <p:spPr bwMode="auto">
          <a:xfrm>
            <a:off x="10411125" y="132958"/>
            <a:ext cx="1125867" cy="1125867"/>
          </a:xfrm>
          <a:prstGeom prst="rect">
            <a:avLst/>
          </a:prstGeom>
        </p:spPr>
      </p:pic>
      <p:pic>
        <p:nvPicPr>
          <p:cNvPr id="8" name="Graphic 7" descr="Users with solid fill"/>
          <p:cNvPicPr>
            <a:picLocks noChangeAspect="1"/>
          </p:cNvPicPr>
          <p:nvPr/>
        </p:nvPicPr>
        <p:blipFill>
          <a:blip r:embed="rId6"/>
          <a:stretch/>
        </p:blipFill>
        <p:spPr bwMode="auto">
          <a:xfrm>
            <a:off x="14303415" y="81269"/>
            <a:ext cx="1433759" cy="1433759"/>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a:ln>
                <a:noFill/>
              </a:ln>
              <a:solidFill>
                <a:srgbClr val="414141"/>
              </a:solidFill>
              <a:effectLst/>
              <a:uLnTx/>
              <a:uFillTx/>
              <a:latin typeface="Gill Sans Light"/>
            </a:endParaRPr>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dirty="0">
                <a:solidFill>
                  <a:srgbClr val="161645"/>
                </a:solidFill>
                <a:latin typeface="Arial"/>
                <a:cs typeface="Arial"/>
              </a:rPr>
              <a:t>Interbull Business Meeting</a:t>
            </a:r>
            <a:endParaRPr dirty="0"/>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250" dirty="0"/>
              <a:t>Item 5: Interbull Strategic Plan </a:t>
            </a:r>
            <a:endParaRPr dirty="0"/>
          </a:p>
          <a:p>
            <a:pPr>
              <a:defRPr/>
            </a:pPr>
            <a:r>
              <a:rPr lang="en-US" sz="4250" dirty="0"/>
              <a:t>Matt Shaffer</a:t>
            </a:r>
            <a:endParaRPr dirty="0"/>
          </a:p>
          <a:p>
            <a:pPr>
              <a:defRPr/>
            </a:pPr>
            <a:endParaRPr lang="en-US" sz="4250" dirty="0"/>
          </a:p>
        </p:txBody>
      </p:sp>
      <p:pic>
        <p:nvPicPr>
          <p:cNvPr id="11" name="Picture 1"/>
          <p:cNvPicPr>
            <a:picLocks noChangeAspect="1"/>
          </p:cNvPicPr>
          <p:nvPr/>
        </p:nvPicPr>
        <p:blipFill>
          <a:blip r:embed="rId4"/>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A61EA5F7-0938-6CBC-2C65-39AF517D95AF}"/>
              </a:ext>
            </a:extLst>
          </p:cNvPr>
          <p:cNvPicPr>
            <a:picLocks noChangeAspect="1"/>
          </p:cNvPicPr>
          <p:nvPr/>
        </p:nvPicPr>
        <p:blipFill>
          <a:blip r:embed="rId5"/>
          <a:stretch/>
        </p:blipFill>
        <p:spPr bwMode="auto">
          <a:xfrm>
            <a:off x="7167561" y="528298"/>
            <a:ext cx="2971800" cy="3447291"/>
          </a:xfrm>
          <a:prstGeom prst="rect">
            <a:avLst/>
          </a:prstGeom>
        </p:spPr>
      </p:pic>
    </p:spTree>
    <p:extLst>
      <p:ext uri="{BB962C8B-B14F-4D97-AF65-F5344CB8AC3E}">
        <p14:creationId xmlns:p14="http://schemas.microsoft.com/office/powerpoint/2010/main" val="6052406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dirty="0">
                <a:solidFill>
                  <a:srgbClr val="161645"/>
                </a:solidFill>
                <a:latin typeface="Arial"/>
                <a:cs typeface="Arial"/>
              </a:rPr>
              <a:t>Interbull Business Meeting</a:t>
            </a:r>
            <a:endParaRPr dirty="0"/>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250" dirty="0"/>
              <a:t>Item 6: Interbull Governance </a:t>
            </a:r>
            <a:endParaRPr dirty="0"/>
          </a:p>
          <a:p>
            <a:pPr>
              <a:defRPr/>
            </a:pPr>
            <a:r>
              <a:rPr lang="en-US" sz="4250" dirty="0"/>
              <a:t>Matt Shaffer</a:t>
            </a:r>
            <a:endParaRPr dirty="0"/>
          </a:p>
          <a:p>
            <a:pPr>
              <a:defRPr/>
            </a:pPr>
            <a:endParaRPr lang="en-US" sz="4250" dirty="0"/>
          </a:p>
        </p:txBody>
      </p:sp>
      <p:pic>
        <p:nvPicPr>
          <p:cNvPr id="11" name="Picture 1"/>
          <p:cNvPicPr>
            <a:picLocks noChangeAspect="1"/>
          </p:cNvPicPr>
          <p:nvPr/>
        </p:nvPicPr>
        <p:blipFill>
          <a:blip r:embed="rId4"/>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B1D185B5-098A-A2DD-77DA-6B7AFAB1C45B}"/>
              </a:ext>
            </a:extLst>
          </p:cNvPr>
          <p:cNvPicPr>
            <a:picLocks noChangeAspect="1"/>
          </p:cNvPicPr>
          <p:nvPr/>
        </p:nvPicPr>
        <p:blipFill>
          <a:blip r:embed="rId5"/>
          <a:stretch/>
        </p:blipFill>
        <p:spPr bwMode="auto">
          <a:xfrm>
            <a:off x="7167561" y="528298"/>
            <a:ext cx="2971800" cy="3447291"/>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D6058AA7-2B1C-4233-69AE-C7251E348ADC}"/>
              </a:ext>
            </a:extLst>
          </p:cNvPr>
          <p:cNvGraphicFramePr>
            <a:graphicFrameLocks noGrp="1"/>
          </p:cNvGraphicFramePr>
          <p:nvPr>
            <p:ph idx="1"/>
          </p:nvPr>
        </p:nvGraphicFramePr>
        <p:xfrm>
          <a:off x="-762917" y="2253942"/>
          <a:ext cx="16392525" cy="584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 Placeholder 2">
            <a:extLst>
              <a:ext uri="{FF2B5EF4-FFF2-40B4-BE49-F238E27FC236}">
                <a16:creationId xmlns:a16="http://schemas.microsoft.com/office/drawing/2014/main" id="{C7268F83-D08E-E79E-4127-C4E8C9ACDABF}"/>
              </a:ext>
            </a:extLst>
          </p:cNvPr>
          <p:cNvSpPr>
            <a:spLocks noGrp="1"/>
          </p:cNvSpPr>
          <p:nvPr>
            <p:ph type="body" sz="quarter" idx="11"/>
          </p:nvPr>
        </p:nvSpPr>
        <p:spPr/>
        <p:txBody>
          <a:bodyPr/>
          <a:lstStyle/>
          <a:p>
            <a:r>
              <a:rPr lang="en-GB" dirty="0"/>
              <a:t>Interbull anno 2024</a:t>
            </a:r>
          </a:p>
        </p:txBody>
      </p:sp>
      <p:pic>
        <p:nvPicPr>
          <p:cNvPr id="7" name="Picture 6" descr="Map&#10;&#10;Description automatically generated">
            <a:extLst>
              <a:ext uri="{FF2B5EF4-FFF2-40B4-BE49-F238E27FC236}">
                <a16:creationId xmlns:a16="http://schemas.microsoft.com/office/drawing/2014/main" id="{AE046CB4-0D98-264B-6A1E-53CD8059EDC1}"/>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1190411" y="1640653"/>
            <a:ext cx="6768752" cy="3189496"/>
          </a:xfrm>
          <a:prstGeom prst="rect">
            <a:avLst/>
          </a:prstGeom>
          <a:ln>
            <a:noFill/>
          </a:ln>
          <a:effectLst>
            <a:outerShdw blurRad="292100" dist="139700" dir="2700000" algn="tl" rotWithShape="0">
              <a:srgbClr val="333333">
                <a:alpha val="65000"/>
              </a:srgbClr>
            </a:outerShdw>
          </a:effectLst>
        </p:spPr>
      </p:pic>
      <p:grpSp>
        <p:nvGrpSpPr>
          <p:cNvPr id="15" name="Diagram group">
            <a:extLst>
              <a:ext uri="{FF2B5EF4-FFF2-40B4-BE49-F238E27FC236}">
                <a16:creationId xmlns:a16="http://schemas.microsoft.com/office/drawing/2014/main" id="{4F2FC30C-19B0-AB8B-2B82-5ED21BC722AD}"/>
              </a:ext>
            </a:extLst>
          </p:cNvPr>
          <p:cNvGrpSpPr/>
          <p:nvPr/>
        </p:nvGrpSpPr>
        <p:grpSpPr>
          <a:xfrm>
            <a:off x="4061619" y="4732784"/>
            <a:ext cx="2624335" cy="2592288"/>
            <a:chOff x="5120304" y="1358535"/>
            <a:chExt cx="2624335" cy="1312167"/>
          </a:xfrm>
          <a:scene3d>
            <a:camera prst="isometricOffAxis2Left" zoom="95000"/>
            <a:lightRig rig="flat" dir="t"/>
          </a:scene3d>
        </p:grpSpPr>
        <p:grpSp>
          <p:nvGrpSpPr>
            <p:cNvPr id="16" name="Group 15">
              <a:extLst>
                <a:ext uri="{FF2B5EF4-FFF2-40B4-BE49-F238E27FC236}">
                  <a16:creationId xmlns:a16="http://schemas.microsoft.com/office/drawing/2014/main" id="{9108DEC1-3536-182C-D4FA-0A11B772B28E}"/>
                </a:ext>
              </a:extLst>
            </p:cNvPr>
            <p:cNvGrpSpPr/>
            <p:nvPr/>
          </p:nvGrpSpPr>
          <p:grpSpPr>
            <a:xfrm>
              <a:off x="5120304" y="1358535"/>
              <a:ext cx="2624335" cy="1312167"/>
              <a:chOff x="5120304" y="1358535"/>
              <a:chExt cx="2624335" cy="1312167"/>
            </a:xfrm>
          </p:grpSpPr>
          <p:sp>
            <p:nvSpPr>
              <p:cNvPr id="17" name="Rounded Rectangle 16">
                <a:extLst>
                  <a:ext uri="{FF2B5EF4-FFF2-40B4-BE49-F238E27FC236}">
                    <a16:creationId xmlns:a16="http://schemas.microsoft.com/office/drawing/2014/main" id="{534CE99F-50C7-9E0D-5B42-82E489FC2AB7}"/>
                  </a:ext>
                </a:extLst>
              </p:cNvPr>
              <p:cNvSpPr/>
              <p:nvPr/>
            </p:nvSpPr>
            <p:spPr>
              <a:xfrm>
                <a:off x="5120304" y="1358535"/>
                <a:ext cx="2624335" cy="1312167"/>
              </a:xfrm>
              <a:prstGeom prst="roundRect">
                <a:avLst>
                  <a:gd name="adj" fmla="val 10000"/>
                </a:avLst>
              </a:prstGeom>
              <a:sp3d extrusionH="381000" contourW="38100" prstMaterial="matte">
                <a:contourClr>
                  <a:schemeClr val="lt1"/>
                </a:contourClr>
              </a:sp3d>
            </p:spPr>
            <p:style>
              <a:lnRef idx="0">
                <a:schemeClr val="lt1">
                  <a:hueOff val="0"/>
                  <a:satOff val="0"/>
                  <a:lumOff val="0"/>
                  <a:alphaOff val="0"/>
                </a:schemeClr>
              </a:lnRef>
              <a:fillRef idx="1">
                <a:schemeClr val="accent2">
                  <a:tint val="99000"/>
                  <a:hueOff val="0"/>
                  <a:satOff val="0"/>
                  <a:lumOff val="0"/>
                  <a:alphaOff val="0"/>
                </a:schemeClr>
              </a:fillRef>
              <a:effectRef idx="0">
                <a:schemeClr val="accent2">
                  <a:tint val="99000"/>
                  <a:hueOff val="0"/>
                  <a:satOff val="0"/>
                  <a:lumOff val="0"/>
                  <a:alphaOff val="0"/>
                </a:schemeClr>
              </a:effectRef>
              <a:fontRef idx="minor">
                <a:schemeClr val="lt1"/>
              </a:fontRef>
            </p:style>
            <p:txBody>
              <a:bodyPr/>
              <a:lstStyle/>
              <a:p>
                <a:endParaRPr lang="en-AU"/>
              </a:p>
            </p:txBody>
          </p:sp>
          <p:sp>
            <p:nvSpPr>
              <p:cNvPr id="18" name="Rounded Rectangle 4">
                <a:extLst>
                  <a:ext uri="{FF2B5EF4-FFF2-40B4-BE49-F238E27FC236}">
                    <a16:creationId xmlns:a16="http://schemas.microsoft.com/office/drawing/2014/main" id="{AABF4EE3-D007-A645-935B-D28600C1B9AA}"/>
                  </a:ext>
                </a:extLst>
              </p:cNvPr>
              <p:cNvSpPr txBox="1"/>
              <p:nvPr/>
            </p:nvSpPr>
            <p:spPr>
              <a:xfrm>
                <a:off x="5158736" y="1396967"/>
                <a:ext cx="2547471" cy="123530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lvl="0"/>
                <a:r>
                  <a:rPr lang="en-GB" sz="2800" dirty="0">
                    <a:latin typeface="Arial" panose="020B0604020202020204" pitchFamily="34" charset="0"/>
                    <a:cs typeface="Arial" panose="020B0604020202020204" pitchFamily="34" charset="0"/>
                  </a:rPr>
                  <a:t>34 countries</a:t>
                </a:r>
              </a:p>
              <a:p>
                <a:pPr lvl="0"/>
                <a:r>
                  <a:rPr lang="en-GB" sz="2800" dirty="0">
                    <a:latin typeface="Arial" panose="020B0604020202020204" pitchFamily="34" charset="0"/>
                    <a:cs typeface="Arial" panose="020B0604020202020204" pitchFamily="34" charset="0"/>
                  </a:rPr>
                  <a:t>(5 continents)</a:t>
                </a:r>
              </a:p>
              <a:p>
                <a:pPr marL="0" marR="0" indent="0" algn="l" rtl="0" eaLnBrk="1" fontAlgn="b" latinLnBrk="0" hangingPunct="1">
                  <a:spcBef>
                    <a:spcPts val="0"/>
                  </a:spcBef>
                  <a:spcAft>
                    <a:spcPts val="0"/>
                  </a:spcAft>
                </a:pPr>
                <a:endParaRPr lang="en-SE" sz="1800" dirty="0">
                  <a:latin typeface="Arial" panose="020B0604020202020204" pitchFamily="34" charset="0"/>
                  <a:cs typeface="Arial" panose="020B0604020202020204" pitchFamily="34" charset="0"/>
                </a:endParaRPr>
              </a:p>
            </p:txBody>
          </p:sp>
        </p:grpSp>
      </p:grpSp>
      <p:grpSp>
        <p:nvGrpSpPr>
          <p:cNvPr id="2" name="Diagram group">
            <a:extLst>
              <a:ext uri="{FF2B5EF4-FFF2-40B4-BE49-F238E27FC236}">
                <a16:creationId xmlns:a16="http://schemas.microsoft.com/office/drawing/2014/main" id="{3053D7AD-9CC8-C0BB-D80E-D400D21423E3}"/>
              </a:ext>
            </a:extLst>
          </p:cNvPr>
          <p:cNvGrpSpPr/>
          <p:nvPr/>
        </p:nvGrpSpPr>
        <p:grpSpPr>
          <a:xfrm>
            <a:off x="14502779" y="7619333"/>
            <a:ext cx="2808312" cy="2054987"/>
            <a:chOff x="12395200" y="1510419"/>
            <a:chExt cx="2624335" cy="1312167"/>
          </a:xfrm>
          <a:solidFill>
            <a:srgbClr val="92D050"/>
          </a:solidFill>
          <a:scene3d>
            <a:camera prst="isometricOffAxis2Left" zoom="95000"/>
            <a:lightRig rig="flat" dir="t"/>
          </a:scene3d>
        </p:grpSpPr>
        <p:grpSp>
          <p:nvGrpSpPr>
            <p:cNvPr id="12" name="Group 11">
              <a:extLst>
                <a:ext uri="{FF2B5EF4-FFF2-40B4-BE49-F238E27FC236}">
                  <a16:creationId xmlns:a16="http://schemas.microsoft.com/office/drawing/2014/main" id="{2D54FD97-82FF-FDE7-2EDE-C6B7A1DEC49F}"/>
                </a:ext>
              </a:extLst>
            </p:cNvPr>
            <p:cNvGrpSpPr/>
            <p:nvPr/>
          </p:nvGrpSpPr>
          <p:grpSpPr>
            <a:xfrm>
              <a:off x="12395200" y="1510419"/>
              <a:ext cx="2624335" cy="1312167"/>
              <a:chOff x="12395200" y="1510419"/>
              <a:chExt cx="2624335" cy="1312167"/>
            </a:xfrm>
            <a:grpFill/>
          </p:grpSpPr>
          <p:sp>
            <p:nvSpPr>
              <p:cNvPr id="13" name="Rounded Rectangle 12">
                <a:extLst>
                  <a:ext uri="{FF2B5EF4-FFF2-40B4-BE49-F238E27FC236}">
                    <a16:creationId xmlns:a16="http://schemas.microsoft.com/office/drawing/2014/main" id="{34D79AF0-5458-1D39-FC2D-A285CD5A5F71}"/>
                  </a:ext>
                </a:extLst>
              </p:cNvPr>
              <p:cNvSpPr/>
              <p:nvPr/>
            </p:nvSpPr>
            <p:spPr>
              <a:xfrm>
                <a:off x="12395200" y="1510419"/>
                <a:ext cx="2624335" cy="1312167"/>
              </a:xfrm>
              <a:prstGeom prst="roundRect">
                <a:avLst>
                  <a:gd name="adj" fmla="val 10000"/>
                </a:avLst>
              </a:prstGeom>
              <a:grpFill/>
              <a:sp3d extrusionH="381000" contourW="38100" prstMaterial="matte">
                <a:contourClr>
                  <a:schemeClr val="lt1"/>
                </a:contourClr>
              </a:sp3d>
            </p:spPr>
            <p:style>
              <a:lnRef idx="0">
                <a:schemeClr val="lt1">
                  <a:hueOff val="0"/>
                  <a:satOff val="0"/>
                  <a:lumOff val="0"/>
                  <a:alphaOff val="0"/>
                </a:schemeClr>
              </a:lnRef>
              <a:fillRef idx="1">
                <a:schemeClr val="accent2">
                  <a:tint val="70000"/>
                  <a:hueOff val="0"/>
                  <a:satOff val="0"/>
                  <a:lumOff val="0"/>
                  <a:alphaOff val="0"/>
                </a:schemeClr>
              </a:fillRef>
              <a:effectRef idx="0">
                <a:schemeClr val="accent2">
                  <a:tint val="70000"/>
                  <a:hueOff val="0"/>
                  <a:satOff val="0"/>
                  <a:lumOff val="0"/>
                  <a:alphaOff val="0"/>
                </a:schemeClr>
              </a:effectRef>
              <a:fontRef idx="minor">
                <a:schemeClr val="lt1"/>
              </a:fontRef>
            </p:style>
            <p:txBody>
              <a:bodyPr/>
              <a:lstStyle/>
              <a:p>
                <a:endParaRPr lang="en-AU"/>
              </a:p>
            </p:txBody>
          </p:sp>
          <p:sp>
            <p:nvSpPr>
              <p:cNvPr id="14" name="Rounded Rectangle 4">
                <a:extLst>
                  <a:ext uri="{FF2B5EF4-FFF2-40B4-BE49-F238E27FC236}">
                    <a16:creationId xmlns:a16="http://schemas.microsoft.com/office/drawing/2014/main" id="{9E30BEAB-E70B-D1E9-D1AE-4A3BA7A7F478}"/>
                  </a:ext>
                </a:extLst>
              </p:cNvPr>
              <p:cNvSpPr txBox="1"/>
              <p:nvPr/>
            </p:nvSpPr>
            <p:spPr>
              <a:xfrm>
                <a:off x="12433632" y="1548851"/>
                <a:ext cx="2547471" cy="1235303"/>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r" defTabSz="1066800">
                  <a:lnSpc>
                    <a:spcPct val="90000"/>
                  </a:lnSpc>
                  <a:spcBef>
                    <a:spcPct val="0"/>
                  </a:spcBef>
                  <a:spcAft>
                    <a:spcPct val="35000"/>
                  </a:spcAft>
                  <a:buNone/>
                </a:pPr>
                <a:r>
                  <a:rPr lang="en-GB" sz="2000" dirty="0">
                    <a:latin typeface="Arial" panose="020B0604020202020204" pitchFamily="34" charset="0"/>
                    <a:cs typeface="Arial" panose="020B0604020202020204" pitchFamily="34" charset="0"/>
                  </a:rPr>
                  <a:t>MACE</a:t>
                </a:r>
              </a:p>
              <a:p>
                <a:pPr marL="0" lvl="0" indent="0" algn="r" defTabSz="10668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GMACE</a:t>
                </a:r>
              </a:p>
              <a:p>
                <a:pPr marL="0" lvl="0" indent="0" algn="r" defTabSz="1066800">
                  <a:lnSpc>
                    <a:spcPct val="90000"/>
                  </a:lnSpc>
                  <a:spcBef>
                    <a:spcPct val="0"/>
                  </a:spcBef>
                  <a:spcAft>
                    <a:spcPct val="35000"/>
                  </a:spcAft>
                  <a:buNone/>
                </a:pPr>
                <a:r>
                  <a:rPr lang="en-GB" sz="2000" dirty="0">
                    <a:latin typeface="Arial" panose="020B0604020202020204" pitchFamily="34" charset="0"/>
                    <a:cs typeface="Arial" panose="020B0604020202020204" pitchFamily="34" charset="0"/>
                  </a:rPr>
                  <a:t>InterGenomics</a:t>
                </a:r>
              </a:p>
              <a:p>
                <a:pPr marL="0" lvl="0" indent="0" algn="r" defTabSz="10668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Validations</a:t>
                </a:r>
              </a:p>
              <a:p>
                <a:pPr marL="0" lvl="0" indent="0" algn="r" defTabSz="1066800">
                  <a:lnSpc>
                    <a:spcPct val="90000"/>
                  </a:lnSpc>
                  <a:spcBef>
                    <a:spcPct val="0"/>
                  </a:spcBef>
                  <a:spcAft>
                    <a:spcPct val="35000"/>
                  </a:spcAft>
                  <a:buNone/>
                </a:pPr>
                <a:r>
                  <a:rPr lang="en-GB" sz="2000" dirty="0">
                    <a:latin typeface="Arial" panose="020B0604020202020204" pitchFamily="34" charset="0"/>
                    <a:cs typeface="Arial" panose="020B0604020202020204" pitchFamily="34" charset="0"/>
                  </a:rPr>
                  <a:t>Genetic Data Exchange</a:t>
                </a:r>
                <a:endParaRPr lang="en-GB" sz="2000" kern="1200" dirty="0">
                  <a:latin typeface="Arial" panose="020B0604020202020204" pitchFamily="34" charset="0"/>
                  <a:cs typeface="Arial" panose="020B0604020202020204" pitchFamily="34" charset="0"/>
                </a:endParaRPr>
              </a:p>
            </p:txBody>
          </p:sp>
        </p:grpSp>
      </p:grpSp>
    </p:spTree>
    <p:extLst>
      <p:ext uri="{BB962C8B-B14F-4D97-AF65-F5344CB8AC3E}">
        <p14:creationId xmlns:p14="http://schemas.microsoft.com/office/powerpoint/2010/main" val="37480674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5" name="Rectangle 4">
            <a:extLst>
              <a:ext uri="{FF2B5EF4-FFF2-40B4-BE49-F238E27FC236}">
                <a16:creationId xmlns:a16="http://schemas.microsoft.com/office/drawing/2014/main" id="{CA562189-9950-5DEE-605D-D0306EF22FAD}"/>
              </a:ext>
            </a:extLst>
          </p:cNvPr>
          <p:cNvSpPr/>
          <p:nvPr/>
        </p:nvSpPr>
        <p:spPr bwMode="auto">
          <a:xfrm>
            <a:off x="0" y="0"/>
            <a:ext cx="17340263" cy="9753600"/>
          </a:xfrm>
          <a:prstGeom prst="rect">
            <a:avLst/>
          </a:prstGeom>
          <a:solidFill>
            <a:schemeClr val="tx2"/>
          </a:solidFill>
          <a:ln w="12700" cap="flat" cmpd="sng" algn="ctr">
            <a:solidFill>
              <a:schemeClr val="tx2"/>
            </a:solidFill>
            <a:prstDash val="solid"/>
            <a:round/>
            <a:headEnd type="none" w="med" len="med"/>
            <a:tailEnd type="none" w="med" len="med"/>
          </a:ln>
        </p:spPr>
        <p:txBody>
          <a:bodyPr rtlCol="0" anchor="ctr"/>
          <a:lstStyle/>
          <a:p>
            <a:pPr algn="ctr"/>
            <a:endParaRPr lang="en-AU"/>
          </a:p>
        </p:txBody>
      </p:sp>
      <p:sp>
        <p:nvSpPr>
          <p:cNvPr id="3" name="Text Placeholder 2"/>
          <p:cNvSpPr>
            <a:spLocks noGrp="1"/>
          </p:cNvSpPr>
          <p:nvPr>
            <p:ph type="body" sz="quarter" idx="11"/>
          </p:nvPr>
        </p:nvSpPr>
        <p:spPr bwMode="auto">
          <a:xfrm>
            <a:off x="3183564" y="838200"/>
            <a:ext cx="13005197" cy="762000"/>
          </a:xfrm>
        </p:spPr>
        <p:txBody>
          <a:bodyPr/>
          <a:lstStyle/>
          <a:p>
            <a:pPr>
              <a:defRPr/>
            </a:pPr>
            <a:r>
              <a:rPr lang="sv-SE"/>
              <a:t>Business Meeting Materials</a:t>
            </a:r>
            <a:endParaRPr/>
          </a:p>
        </p:txBody>
      </p:sp>
      <p:sp>
        <p:nvSpPr>
          <p:cNvPr id="12" name="Content Placeholder 1"/>
          <p:cNvSpPr txBox="1"/>
          <p:nvPr/>
        </p:nvSpPr>
        <p:spPr bwMode="auto">
          <a:xfrm>
            <a:off x="9889330" y="7315200"/>
            <a:ext cx="6942214" cy="2922065"/>
          </a:xfrm>
          <a:prstGeom prst="rect">
            <a:avLst/>
          </a:prstGeom>
          <a:noFill/>
          <a:ln w="12700">
            <a:noFill/>
            <a:miter lim="800000"/>
            <a:headEnd/>
            <a:tailEnd/>
          </a:ln>
        </p:spPr>
        <p:txBody>
          <a:bodyPr vert="horz" wrap="square" lIns="50800" tIns="50800" rIns="50800" bIns="50800" numCol="1" anchor="t" anchorCtr="0" compatLnSpc="1">
            <a:prstTxWarp prst="textNoShape">
              <a:avLst/>
            </a:prstTxWarp>
          </a:bodyPr>
          <a:lstStyle>
            <a:lvl1pPr marL="406420" indent="-406420" algn="l">
              <a:spcBef>
                <a:spcPts val="1600"/>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1600"/>
              </a:spcBef>
              <a:spcAft>
                <a:spcPts val="0"/>
              </a:spcAft>
              <a:buClr>
                <a:srgbClr val="414141"/>
              </a:buClr>
              <a:buSzPct val="81000"/>
              <a:buFont typeface="Gill Sans Light"/>
              <a:buChar char="•"/>
              <a:defRPr sz="4800">
                <a:solidFill>
                  <a:schemeClr val="tx1"/>
                </a:solidFill>
                <a:latin typeface="Arial"/>
                <a:ea typeface="+mn-ea"/>
                <a:cs typeface="Arial"/>
              </a:defRPr>
            </a:lvl2pPr>
            <a:lvl3pPr marL="1354734" indent="-406420" algn="l">
              <a:spcBef>
                <a:spcPts val="1600"/>
              </a:spcBef>
              <a:spcAft>
                <a:spcPts val="0"/>
              </a:spcAft>
              <a:buClr>
                <a:srgbClr val="414141"/>
              </a:buClr>
              <a:buSzPct val="81000"/>
              <a:buFont typeface="Gill Sans Light"/>
              <a:buChar char="•"/>
              <a:defRPr sz="4250">
                <a:solidFill>
                  <a:schemeClr val="tx1"/>
                </a:solidFill>
                <a:latin typeface="Arial"/>
                <a:ea typeface="+mn-ea"/>
                <a:cs typeface="Arial"/>
              </a:defRPr>
            </a:lvl3pPr>
            <a:lvl4pPr marL="1862760" indent="-406420" algn="l">
              <a:spcBef>
                <a:spcPts val="1600"/>
              </a:spcBef>
              <a:spcAft>
                <a:spcPts val="0"/>
              </a:spcAft>
              <a:buClr>
                <a:srgbClr val="414141"/>
              </a:buClr>
              <a:buSzPct val="81000"/>
              <a:buFont typeface="Gill Sans Light"/>
              <a:buChar char="•"/>
              <a:defRPr sz="3750">
                <a:solidFill>
                  <a:schemeClr val="tx1"/>
                </a:solidFill>
                <a:latin typeface="Arial"/>
                <a:ea typeface="+mn-ea"/>
                <a:cs typeface="Arial"/>
              </a:defRPr>
            </a:lvl4pPr>
            <a:lvl5pPr marL="2370785" indent="-406420" algn="l">
              <a:spcBef>
                <a:spcPts val="1600"/>
              </a:spcBef>
              <a:spcAft>
                <a:spcPts val="0"/>
              </a:spcAft>
              <a:buClr>
                <a:srgbClr val="414141"/>
              </a:buClr>
              <a:buSzPct val="81000"/>
              <a:buFont typeface="Gill Sans Light"/>
              <a:buChar char="•"/>
              <a:defRPr sz="37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buNone/>
              <a:defRPr/>
            </a:pPr>
            <a:endParaRPr lang="en-AU" sz="2400">
              <a:solidFill>
                <a:schemeClr val="tx2"/>
              </a:solidFill>
            </a:endParaRPr>
          </a:p>
          <a:p>
            <a:pPr marL="0" indent="0">
              <a:buNone/>
              <a:defRPr/>
            </a:pPr>
            <a:endParaRPr lang="en-AU" sz="2400">
              <a:solidFill>
                <a:schemeClr val="tx2"/>
              </a:solidFill>
            </a:endParaRPr>
          </a:p>
          <a:p>
            <a:pPr marL="0" indent="0" algn="r">
              <a:buNone/>
              <a:defRPr/>
            </a:pPr>
            <a:r>
              <a:rPr lang="en-AU" sz="2400" b="1">
                <a:solidFill>
                  <a:schemeClr val="tx2"/>
                </a:solidFill>
              </a:rPr>
              <a:t>Annual Reports:</a:t>
            </a:r>
            <a:endParaRPr/>
          </a:p>
          <a:p>
            <a:pPr marL="0" indent="0" algn="r">
              <a:buNone/>
              <a:defRPr/>
            </a:pPr>
            <a:r>
              <a:rPr lang="en-GB" sz="2400" u="sng">
                <a:solidFill>
                  <a:srgbClr val="0070C0"/>
                </a:solidFill>
                <a:hlinkClick r:id="rId3" tooltip="http://www.interbull.org/ib/itbcreports"/>
              </a:rPr>
              <a:t>www.interbull.org/ib/itbcreports</a:t>
            </a:r>
            <a:endParaRPr lang="en-GB" sz="2400"/>
          </a:p>
        </p:txBody>
      </p:sp>
      <p:pic>
        <p:nvPicPr>
          <p:cNvPr id="1014214270" name="Picture 1014214269"/>
          <p:cNvPicPr>
            <a:picLocks noChangeAspect="1"/>
          </p:cNvPicPr>
          <p:nvPr/>
        </p:nvPicPr>
        <p:blipFill>
          <a:blip r:embed="rId4"/>
          <a:stretch/>
        </p:blipFill>
        <p:spPr bwMode="auto">
          <a:xfrm>
            <a:off x="12423810" y="2306800"/>
            <a:ext cx="3694320" cy="5277600"/>
          </a:xfrm>
          <a:prstGeom prst="rect">
            <a:avLst/>
          </a:prstGeom>
          <a:ln w="19049">
            <a:solidFill>
              <a:schemeClr val="accent6"/>
            </a:solidFill>
            <a:prstDash val="solid"/>
          </a:ln>
        </p:spPr>
      </p:pic>
      <p:pic>
        <p:nvPicPr>
          <p:cNvPr id="2075146621" name="Picture 2075146620"/>
          <p:cNvPicPr>
            <a:picLocks noChangeAspect="1"/>
          </p:cNvPicPr>
          <p:nvPr/>
        </p:nvPicPr>
        <p:blipFill>
          <a:blip r:embed="rId5"/>
          <a:stretch/>
        </p:blipFill>
        <p:spPr bwMode="auto">
          <a:xfrm>
            <a:off x="376558" y="2306800"/>
            <a:ext cx="3726029" cy="5277173"/>
          </a:xfrm>
          <a:prstGeom prst="rect">
            <a:avLst/>
          </a:prstGeom>
          <a:ln w="19049">
            <a:solidFill>
              <a:schemeClr val="accent6"/>
            </a:solidFill>
            <a:prstDash val="solid"/>
          </a:ln>
        </p:spPr>
      </p:pic>
      <p:pic>
        <p:nvPicPr>
          <p:cNvPr id="4" name="Picture 3">
            <a:extLst>
              <a:ext uri="{FF2B5EF4-FFF2-40B4-BE49-F238E27FC236}">
                <a16:creationId xmlns:a16="http://schemas.microsoft.com/office/drawing/2014/main" id="{A54C0991-63AA-11B0-BB45-7B9D5E2999A8}"/>
              </a:ext>
            </a:extLst>
          </p:cNvPr>
          <p:cNvPicPr>
            <a:picLocks noChangeAspect="1"/>
          </p:cNvPicPr>
          <p:nvPr/>
        </p:nvPicPr>
        <p:blipFill>
          <a:blip r:embed="rId6"/>
          <a:stretch>
            <a:fillRect/>
          </a:stretch>
        </p:blipFill>
        <p:spPr>
          <a:xfrm>
            <a:off x="4631531" y="2306800"/>
            <a:ext cx="3711636" cy="5277600"/>
          </a:xfrm>
          <a:prstGeom prst="rect">
            <a:avLst/>
          </a:prstGeom>
          <a:ln>
            <a:solidFill>
              <a:srgbClr val="002060"/>
            </a:solid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a:ln>
                <a:noFill/>
              </a:ln>
              <a:solidFill>
                <a:srgbClr val="414141"/>
              </a:solidFill>
              <a:effectLst/>
              <a:uLnTx/>
              <a:uFillTx/>
              <a:latin typeface="Gill Sans Light"/>
            </a:endParaRPr>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dirty="0">
                <a:solidFill>
                  <a:srgbClr val="161645"/>
                </a:solidFill>
                <a:latin typeface="Arial"/>
                <a:cs typeface="Arial"/>
              </a:rPr>
              <a:t>Interbull Business Meeting</a:t>
            </a:r>
            <a:endParaRPr dirty="0"/>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1812131" y="5768449"/>
            <a:ext cx="13716000" cy="1676400"/>
          </a:xfrm>
        </p:spPr>
        <p:txBody>
          <a:bodyPr/>
          <a:lstStyle/>
          <a:p>
            <a:pPr>
              <a:defRPr/>
            </a:pPr>
            <a:r>
              <a:rPr lang="en-US" sz="4250" dirty="0"/>
              <a:t>Item 6: Interbull Governance </a:t>
            </a:r>
            <a:endParaRPr dirty="0"/>
          </a:p>
          <a:p>
            <a:pPr>
              <a:defRPr/>
            </a:pPr>
            <a:r>
              <a:rPr lang="en-US" sz="4250" dirty="0"/>
              <a:t>Annual Operating Plans: Achievements and Priorities</a:t>
            </a:r>
            <a:endParaRPr lang="en-US" sz="4400" dirty="0"/>
          </a:p>
          <a:p>
            <a:pPr>
              <a:defRPr/>
            </a:pPr>
            <a:r>
              <a:rPr lang="en-US" sz="4250" dirty="0"/>
              <a:t>Matthew Shaffer</a:t>
            </a:r>
            <a:endParaRPr dirty="0"/>
          </a:p>
          <a:p>
            <a:pPr>
              <a:defRPr/>
            </a:pPr>
            <a:endParaRPr lang="en-US" sz="4250" dirty="0"/>
          </a:p>
        </p:txBody>
      </p:sp>
      <p:pic>
        <p:nvPicPr>
          <p:cNvPr id="11" name="Picture 1"/>
          <p:cNvPicPr>
            <a:picLocks noChangeAspect="1"/>
          </p:cNvPicPr>
          <p:nvPr/>
        </p:nvPicPr>
        <p:blipFill>
          <a:blip r:embed="rId4"/>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B1D185B5-098A-A2DD-77DA-6B7AFAB1C45B}"/>
              </a:ext>
            </a:extLst>
          </p:cNvPr>
          <p:cNvPicPr>
            <a:picLocks noChangeAspect="1"/>
          </p:cNvPicPr>
          <p:nvPr/>
        </p:nvPicPr>
        <p:blipFill>
          <a:blip r:embed="rId5"/>
          <a:stretch/>
        </p:blipFill>
        <p:spPr bwMode="auto">
          <a:xfrm>
            <a:off x="7167561" y="528298"/>
            <a:ext cx="2971800" cy="3447291"/>
          </a:xfrm>
          <a:prstGeom prst="rect">
            <a:avLst/>
          </a:prstGeom>
        </p:spPr>
      </p:pic>
    </p:spTree>
    <p:extLst>
      <p:ext uri="{BB962C8B-B14F-4D97-AF65-F5344CB8AC3E}">
        <p14:creationId xmlns:p14="http://schemas.microsoft.com/office/powerpoint/2010/main" val="345534109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Content Placeholder 1"/>
          <p:cNvSpPr>
            <a:spLocks noGrp="1"/>
          </p:cNvSpPr>
          <p:nvPr>
            <p:ph idx="1"/>
          </p:nvPr>
        </p:nvSpPr>
        <p:spPr bwMode="auto"/>
        <p:txBody>
          <a:bodyPr/>
          <a:lstStyle/>
          <a:p>
            <a:pPr marL="342900" indent="-342900" algn="just">
              <a:lnSpc>
                <a:spcPct val="114999"/>
              </a:lnSpc>
              <a:spcBef>
                <a:spcPts val="0"/>
              </a:spcBef>
              <a:spcAft>
                <a:spcPts val="400"/>
              </a:spcAft>
              <a:buFont typeface="Symbol"/>
              <a:buChar char=""/>
              <a:tabLst>
                <a:tab pos="457200" algn="l"/>
              </a:tabLst>
              <a:defRPr/>
            </a:pPr>
            <a:r>
              <a:rPr lang="en-GB" sz="3200" dirty="0"/>
              <a:t>Completed the implementation of Governance Review Recommendations </a:t>
            </a:r>
            <a:endParaRPr dirty="0"/>
          </a:p>
          <a:p>
            <a:pPr marL="342900" indent="-342900" algn="just">
              <a:lnSpc>
                <a:spcPct val="114999"/>
              </a:lnSpc>
              <a:spcBef>
                <a:spcPts val="0"/>
              </a:spcBef>
              <a:spcAft>
                <a:spcPts val="400"/>
              </a:spcAft>
              <a:buFont typeface="Symbol"/>
              <a:buChar char=""/>
              <a:tabLst>
                <a:tab pos="457200" algn="l"/>
              </a:tabLst>
              <a:defRPr/>
            </a:pPr>
            <a:r>
              <a:rPr lang="en-GB" sz="3200" dirty="0"/>
              <a:t>Review/introduction of Business Models and Service Fees:</a:t>
            </a:r>
            <a:endParaRPr dirty="0"/>
          </a:p>
          <a:p>
            <a:pPr marL="783189" lvl="1" indent="-342900" algn="just">
              <a:lnSpc>
                <a:spcPct val="114999"/>
              </a:lnSpc>
              <a:spcBef>
                <a:spcPts val="0"/>
              </a:spcBef>
              <a:spcAft>
                <a:spcPts val="400"/>
              </a:spcAft>
              <a:buFont typeface="Symbol"/>
              <a:buChar char=""/>
              <a:tabLst>
                <a:tab pos="457200" algn="l"/>
              </a:tabLst>
              <a:defRPr/>
            </a:pPr>
            <a:r>
              <a:rPr lang="en-GB" sz="2950" dirty="0"/>
              <a:t>MACE</a:t>
            </a:r>
            <a:endParaRPr dirty="0"/>
          </a:p>
          <a:p>
            <a:pPr marL="783189" lvl="1" indent="-342900" algn="just">
              <a:lnSpc>
                <a:spcPct val="114999"/>
              </a:lnSpc>
              <a:spcBef>
                <a:spcPts val="0"/>
              </a:spcBef>
              <a:spcAft>
                <a:spcPts val="400"/>
              </a:spcAft>
              <a:buFont typeface="Symbol"/>
              <a:buChar char=""/>
              <a:tabLst>
                <a:tab pos="457200" algn="l"/>
              </a:tabLst>
              <a:defRPr/>
            </a:pPr>
            <a:r>
              <a:rPr lang="en-GB" sz="2950" dirty="0"/>
              <a:t>Genetic Traits Exchange</a:t>
            </a:r>
            <a:endParaRPr dirty="0"/>
          </a:p>
          <a:p>
            <a:pPr marL="342900" indent="-342900" algn="just">
              <a:lnSpc>
                <a:spcPct val="114999"/>
              </a:lnSpc>
              <a:spcBef>
                <a:spcPts val="0"/>
              </a:spcBef>
              <a:spcAft>
                <a:spcPts val="400"/>
              </a:spcAft>
              <a:buFont typeface="Symbol"/>
              <a:buChar char=""/>
              <a:tabLst>
                <a:tab pos="457200" algn="l"/>
              </a:tabLst>
              <a:defRPr/>
            </a:pPr>
            <a:r>
              <a:rPr lang="en-GB" sz="3200" dirty="0"/>
              <a:t>Brown Swiss added to Genetic Traits Exchange</a:t>
            </a:r>
            <a:endParaRPr dirty="0"/>
          </a:p>
          <a:p>
            <a:pPr marL="342900" indent="-342900" algn="just">
              <a:lnSpc>
                <a:spcPct val="114999"/>
              </a:lnSpc>
              <a:spcBef>
                <a:spcPts val="0"/>
              </a:spcBef>
              <a:spcAft>
                <a:spcPts val="400"/>
              </a:spcAft>
              <a:buFont typeface="Symbol"/>
              <a:buChar char=""/>
              <a:tabLst>
                <a:tab pos="457200" algn="l"/>
              </a:tabLst>
              <a:defRPr/>
            </a:pPr>
            <a:r>
              <a:rPr lang="en-GB" sz="3200" dirty="0"/>
              <a:t>Maintain high quality delivery</a:t>
            </a:r>
            <a:endParaRPr dirty="0"/>
          </a:p>
          <a:p>
            <a:pPr marL="342900" indent="-342900" algn="just">
              <a:lnSpc>
                <a:spcPct val="114999"/>
              </a:lnSpc>
              <a:spcBef>
                <a:spcPts val="0"/>
              </a:spcBef>
              <a:spcAft>
                <a:spcPts val="400"/>
              </a:spcAft>
              <a:buFont typeface="Symbol"/>
              <a:buChar char=""/>
              <a:tabLst>
                <a:tab pos="457200" algn="l"/>
              </a:tabLst>
              <a:defRPr/>
            </a:pPr>
            <a:r>
              <a:rPr lang="en-GB" sz="3200" dirty="0">
                <a:solidFill>
                  <a:schemeClr val="accent4"/>
                </a:solidFill>
              </a:rPr>
              <a:t>Technical Workshop in Rome, Italy</a:t>
            </a:r>
            <a:endParaRPr dirty="0"/>
          </a:p>
          <a:p>
            <a:pPr marL="342900" indent="-342900" algn="just">
              <a:lnSpc>
                <a:spcPct val="114999"/>
              </a:lnSpc>
              <a:spcBef>
                <a:spcPts val="0"/>
              </a:spcBef>
              <a:spcAft>
                <a:spcPts val="400"/>
              </a:spcAft>
              <a:buFont typeface="Symbol"/>
              <a:buChar char=""/>
              <a:tabLst>
                <a:tab pos="457200" algn="l"/>
              </a:tabLst>
              <a:defRPr/>
            </a:pPr>
            <a:r>
              <a:rPr lang="en-GB" sz="3200" dirty="0">
                <a:solidFill>
                  <a:schemeClr val="accent4"/>
                </a:solidFill>
              </a:rPr>
              <a:t>Annual Meeting in Lyon, France with EAAP</a:t>
            </a:r>
            <a:endParaRPr dirty="0"/>
          </a:p>
          <a:p>
            <a:pPr marL="342900" indent="-342900" algn="just">
              <a:lnSpc>
                <a:spcPct val="114999"/>
              </a:lnSpc>
              <a:spcBef>
                <a:spcPts val="0"/>
              </a:spcBef>
              <a:spcAft>
                <a:spcPts val="400"/>
              </a:spcAft>
              <a:buFont typeface="Symbol"/>
              <a:buChar char=""/>
              <a:tabLst>
                <a:tab pos="457200" algn="l"/>
              </a:tabLst>
              <a:defRPr/>
            </a:pPr>
            <a:r>
              <a:rPr lang="en-GB" sz="3200" dirty="0">
                <a:solidFill>
                  <a:schemeClr val="accent4"/>
                </a:solidFill>
              </a:rPr>
              <a:t>Published Interbull Bulletin Issue no. 58 and 59.</a:t>
            </a:r>
            <a:endParaRPr dirty="0"/>
          </a:p>
          <a:p>
            <a:pPr marL="342900" indent="-342900" algn="just">
              <a:lnSpc>
                <a:spcPct val="114999"/>
              </a:lnSpc>
              <a:spcBef>
                <a:spcPts val="0"/>
              </a:spcBef>
              <a:spcAft>
                <a:spcPts val="400"/>
              </a:spcAft>
              <a:buFont typeface="Symbol"/>
              <a:buChar char=""/>
              <a:tabLst>
                <a:tab pos="457200" algn="l"/>
              </a:tabLst>
              <a:defRPr/>
            </a:pPr>
            <a:endParaRPr lang="en-GB" sz="3200" dirty="0"/>
          </a:p>
          <a:p>
            <a:pPr>
              <a:defRPr/>
            </a:pPr>
            <a:endParaRPr lang="en-GB" dirty="0"/>
          </a:p>
        </p:txBody>
      </p:sp>
      <p:sp>
        <p:nvSpPr>
          <p:cNvPr id="3" name="Text Placeholder 2"/>
          <p:cNvSpPr>
            <a:spLocks noGrp="1"/>
          </p:cNvSpPr>
          <p:nvPr>
            <p:ph type="body" sz="quarter" idx="11"/>
          </p:nvPr>
        </p:nvSpPr>
        <p:spPr bwMode="auto"/>
        <p:txBody>
          <a:bodyPr/>
          <a:lstStyle/>
          <a:p>
            <a:pPr>
              <a:defRPr/>
            </a:pPr>
            <a:r>
              <a:rPr lang="en-GB"/>
              <a:t>Key Achievements 2023</a:t>
            </a:r>
            <a:endParaRPr/>
          </a:p>
        </p:txBody>
      </p:sp>
      <p:pic>
        <p:nvPicPr>
          <p:cNvPr id="2092027628" name="Picture 2092027627"/>
          <p:cNvPicPr>
            <a:picLocks noChangeAspect="1"/>
          </p:cNvPicPr>
          <p:nvPr/>
        </p:nvPicPr>
        <p:blipFill>
          <a:blip r:embed="rId3"/>
          <a:stretch/>
        </p:blipFill>
        <p:spPr bwMode="auto">
          <a:xfrm>
            <a:off x="11116248" y="5351262"/>
            <a:ext cx="2335491" cy="3307755"/>
          </a:xfrm>
          <a:prstGeom prst="rect">
            <a:avLst/>
          </a:prstGeom>
          <a:ln w="19049">
            <a:solidFill>
              <a:schemeClr val="accent6"/>
            </a:solidFill>
            <a:prstDash val="solid"/>
          </a:ln>
        </p:spPr>
      </p:pic>
      <p:pic>
        <p:nvPicPr>
          <p:cNvPr id="1206322005" name="Picture 1206322004"/>
          <p:cNvPicPr>
            <a:picLocks noChangeAspect="1"/>
          </p:cNvPicPr>
          <p:nvPr/>
        </p:nvPicPr>
        <p:blipFill>
          <a:blip r:embed="rId4"/>
          <a:stretch/>
        </p:blipFill>
        <p:spPr bwMode="auto">
          <a:xfrm>
            <a:off x="14031420" y="3598662"/>
            <a:ext cx="2315428" cy="3307755"/>
          </a:xfrm>
          <a:prstGeom prst="rect">
            <a:avLst/>
          </a:prstGeom>
          <a:ln w="19049">
            <a:solidFill>
              <a:schemeClr val="accent6"/>
            </a:solidFill>
            <a:prstDash val="soli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Content Placeholder 1"/>
          <p:cNvSpPr>
            <a:spLocks noGrp="1"/>
          </p:cNvSpPr>
          <p:nvPr>
            <p:ph idx="1"/>
          </p:nvPr>
        </p:nvSpPr>
        <p:spPr bwMode="auto"/>
        <p:txBody>
          <a:bodyPr/>
          <a:lstStyle/>
          <a:p>
            <a:pPr marL="342900" indent="-342900" algn="just">
              <a:lnSpc>
                <a:spcPct val="114999"/>
              </a:lnSpc>
              <a:spcBef>
                <a:spcPts val="0"/>
              </a:spcBef>
              <a:spcAft>
                <a:spcPts val="400"/>
              </a:spcAft>
              <a:buFont typeface="Symbol"/>
              <a:buChar char=""/>
              <a:tabLst>
                <a:tab pos="457200" algn="l"/>
              </a:tabLst>
              <a:defRPr/>
            </a:pPr>
            <a:r>
              <a:rPr lang="en-GB" sz="3200"/>
              <a:t>Strategic Plan: finalise and start implementation</a:t>
            </a:r>
            <a:endParaRPr/>
          </a:p>
          <a:p>
            <a:pPr marL="342900" indent="-342900" algn="just">
              <a:lnSpc>
                <a:spcPct val="114999"/>
              </a:lnSpc>
              <a:spcBef>
                <a:spcPts val="0"/>
              </a:spcBef>
              <a:spcAft>
                <a:spcPts val="400"/>
              </a:spcAft>
              <a:buFont typeface="Symbol"/>
              <a:buChar char=""/>
              <a:tabLst>
                <a:tab pos="457200" algn="l"/>
              </a:tabLst>
              <a:defRPr/>
            </a:pPr>
            <a:endParaRPr lang="en-GB" sz="3200"/>
          </a:p>
          <a:p>
            <a:pPr marL="342900" indent="-342900" algn="just">
              <a:lnSpc>
                <a:spcPct val="114999"/>
              </a:lnSpc>
              <a:spcBef>
                <a:spcPts val="0"/>
              </a:spcBef>
              <a:spcAft>
                <a:spcPts val="400"/>
              </a:spcAft>
              <a:buFont typeface="Symbol"/>
              <a:buChar char=""/>
              <a:tabLst>
                <a:tab pos="457200" algn="l"/>
              </a:tabLst>
              <a:defRPr/>
            </a:pPr>
            <a:r>
              <a:rPr lang="en-GB" sz="3200"/>
              <a:t>Maintain high quality delivery</a:t>
            </a:r>
            <a:endParaRPr/>
          </a:p>
          <a:p>
            <a:pPr marL="342900" indent="-342900" algn="just">
              <a:lnSpc>
                <a:spcPct val="114999"/>
              </a:lnSpc>
              <a:spcBef>
                <a:spcPts val="0"/>
              </a:spcBef>
              <a:spcAft>
                <a:spcPts val="400"/>
              </a:spcAft>
              <a:buFont typeface="Symbol"/>
              <a:buChar char=""/>
              <a:tabLst>
                <a:tab pos="457200" algn="l"/>
              </a:tabLst>
              <a:defRPr/>
            </a:pPr>
            <a:r>
              <a:rPr lang="en-GB" sz="3200"/>
              <a:t>Launch new Interbull website</a:t>
            </a:r>
            <a:endParaRPr/>
          </a:p>
          <a:p>
            <a:pPr marL="342900" indent="-342900" algn="just">
              <a:lnSpc>
                <a:spcPct val="114999"/>
              </a:lnSpc>
              <a:spcBef>
                <a:spcPts val="0"/>
              </a:spcBef>
              <a:spcAft>
                <a:spcPts val="400"/>
              </a:spcAft>
              <a:buFont typeface="Symbol"/>
              <a:buChar char=""/>
              <a:tabLst>
                <a:tab pos="457200" algn="l"/>
              </a:tabLst>
              <a:defRPr/>
            </a:pPr>
            <a:r>
              <a:rPr lang="en-GB" sz="3200"/>
              <a:t>Increase visibility of EURC - Zootechnics </a:t>
            </a:r>
            <a:endParaRPr/>
          </a:p>
          <a:p>
            <a:pPr marL="342900" indent="-342900" algn="just">
              <a:lnSpc>
                <a:spcPct val="114999"/>
              </a:lnSpc>
              <a:spcBef>
                <a:spcPts val="0"/>
              </a:spcBef>
              <a:spcAft>
                <a:spcPts val="400"/>
              </a:spcAft>
              <a:buFont typeface="Symbol"/>
              <a:buChar char=""/>
              <a:tabLst>
                <a:tab pos="457200" algn="l"/>
              </a:tabLst>
              <a:defRPr/>
            </a:pPr>
            <a:endParaRPr lang="en-GB" sz="3200"/>
          </a:p>
          <a:p>
            <a:pPr marL="342900" indent="-342900" algn="just">
              <a:lnSpc>
                <a:spcPct val="114999"/>
              </a:lnSpc>
              <a:spcBef>
                <a:spcPts val="0"/>
              </a:spcBef>
              <a:spcAft>
                <a:spcPts val="400"/>
              </a:spcAft>
              <a:buFont typeface="Symbol"/>
              <a:buChar char=""/>
              <a:tabLst>
                <a:tab pos="457200" algn="l"/>
              </a:tabLst>
              <a:defRPr/>
            </a:pPr>
            <a:r>
              <a:rPr lang="en-GB" sz="3200"/>
              <a:t>Improved GEBV test software</a:t>
            </a:r>
            <a:endParaRPr/>
          </a:p>
          <a:p>
            <a:pPr marL="342900" indent="-342900" algn="just">
              <a:lnSpc>
                <a:spcPct val="114999"/>
              </a:lnSpc>
              <a:spcBef>
                <a:spcPts val="0"/>
              </a:spcBef>
              <a:spcAft>
                <a:spcPts val="400"/>
              </a:spcAft>
              <a:buFont typeface="Symbol"/>
              <a:buChar char=""/>
              <a:tabLst>
                <a:tab pos="457200" algn="l"/>
              </a:tabLst>
              <a:defRPr/>
            </a:pPr>
            <a:r>
              <a:rPr lang="en-GB" sz="3200"/>
              <a:t>Implement Future MACE software</a:t>
            </a:r>
            <a:endParaRPr/>
          </a:p>
          <a:p>
            <a:pPr marL="342900" indent="-342900" algn="just">
              <a:lnSpc>
                <a:spcPct val="114999"/>
              </a:lnSpc>
              <a:spcBef>
                <a:spcPts val="0"/>
              </a:spcBef>
              <a:spcAft>
                <a:spcPts val="400"/>
              </a:spcAft>
              <a:buFont typeface="Symbol"/>
              <a:buChar char=""/>
              <a:tabLst>
                <a:tab pos="457200" algn="l"/>
              </a:tabLst>
              <a:defRPr/>
            </a:pPr>
            <a:r>
              <a:rPr lang="en-GB" sz="3200"/>
              <a:t>Increase service participation</a:t>
            </a:r>
            <a:endParaRPr/>
          </a:p>
          <a:p>
            <a:pPr marL="342900" indent="-342900" algn="just">
              <a:lnSpc>
                <a:spcPct val="114999"/>
              </a:lnSpc>
              <a:spcBef>
                <a:spcPts val="0"/>
              </a:spcBef>
              <a:spcAft>
                <a:spcPts val="400"/>
              </a:spcAft>
              <a:buFont typeface="Symbol"/>
              <a:buChar char=""/>
              <a:tabLst>
                <a:tab pos="457200" algn="l"/>
              </a:tabLst>
              <a:defRPr/>
            </a:pPr>
            <a:endParaRPr lang="en-GB" sz="3200"/>
          </a:p>
          <a:p>
            <a:pPr marL="342900" indent="-342900" algn="just">
              <a:lnSpc>
                <a:spcPct val="114999"/>
              </a:lnSpc>
              <a:spcBef>
                <a:spcPts val="0"/>
              </a:spcBef>
              <a:spcAft>
                <a:spcPts val="400"/>
              </a:spcAft>
              <a:buFont typeface="Symbol"/>
              <a:buChar char=""/>
              <a:tabLst>
                <a:tab pos="457200" algn="l"/>
              </a:tabLst>
              <a:defRPr/>
            </a:pPr>
            <a:r>
              <a:rPr lang="en-GB" sz="3200"/>
              <a:t>Staff recruitment and training</a:t>
            </a:r>
            <a:endParaRPr/>
          </a:p>
          <a:p>
            <a:pPr>
              <a:defRPr/>
            </a:pPr>
            <a:endParaRPr lang="en-GB"/>
          </a:p>
        </p:txBody>
      </p:sp>
      <p:sp>
        <p:nvSpPr>
          <p:cNvPr id="3" name="Text Placeholder 2"/>
          <p:cNvSpPr>
            <a:spLocks noGrp="1"/>
          </p:cNvSpPr>
          <p:nvPr>
            <p:ph type="body" sz="quarter" idx="11"/>
          </p:nvPr>
        </p:nvSpPr>
        <p:spPr bwMode="auto"/>
        <p:txBody>
          <a:bodyPr/>
          <a:lstStyle/>
          <a:p>
            <a:pPr>
              <a:defRPr/>
            </a:pPr>
            <a:r>
              <a:rPr lang="en-GB"/>
              <a:t>Key Priorities 2024</a:t>
            </a:r>
            <a:endParaRPr/>
          </a:p>
        </p:txBody>
      </p:sp>
      <p:pic>
        <p:nvPicPr>
          <p:cNvPr id="1142544220" name="Picture 1142544219"/>
          <p:cNvPicPr>
            <a:picLocks noChangeAspect="1"/>
          </p:cNvPicPr>
          <p:nvPr/>
        </p:nvPicPr>
        <p:blipFill>
          <a:blip r:embed="rId3"/>
          <a:stretch/>
        </p:blipFill>
        <p:spPr bwMode="auto">
          <a:xfrm>
            <a:off x="11556206" y="2552699"/>
            <a:ext cx="4314393" cy="6163419"/>
          </a:xfrm>
          <a:prstGeom prst="rect">
            <a:avLst/>
          </a:prstGeom>
          <a:ln w="19049">
            <a:solidFill>
              <a:schemeClr val="accent6"/>
            </a:solidFill>
            <a:prstDash val="solid"/>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250" dirty="0"/>
              <a:t>Item 6: Interbull Governance</a:t>
            </a:r>
            <a:endParaRPr dirty="0"/>
          </a:p>
          <a:p>
            <a:pPr>
              <a:defRPr/>
            </a:pPr>
            <a:r>
              <a:rPr lang="en-US" sz="4250" dirty="0"/>
              <a:t>Committee Membership </a:t>
            </a:r>
            <a:endParaRPr dirty="0"/>
          </a:p>
          <a:p>
            <a:pPr>
              <a:defRPr/>
            </a:pPr>
            <a:r>
              <a:rPr lang="en-US" sz="4250" dirty="0"/>
              <a:t>Matthew Shaffer</a:t>
            </a:r>
            <a:endParaRPr dirty="0"/>
          </a:p>
          <a:p>
            <a:pPr>
              <a:defRPr/>
            </a:pPr>
            <a:endParaRPr lang="en-US" sz="4250" dirty="0"/>
          </a:p>
        </p:txBody>
      </p:sp>
      <p:pic>
        <p:nvPicPr>
          <p:cNvPr id="11" name="Picture 1"/>
          <p:cNvPicPr>
            <a:picLocks noChangeAspect="1"/>
          </p:cNvPicPr>
          <p:nvPr/>
        </p:nvPicPr>
        <p:blipFill>
          <a:blip r:embed="rId4"/>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C878BCD6-F054-57BE-543F-829D05DEC104}"/>
              </a:ext>
            </a:extLst>
          </p:cNvPr>
          <p:cNvPicPr>
            <a:picLocks noChangeAspect="1"/>
          </p:cNvPicPr>
          <p:nvPr/>
        </p:nvPicPr>
        <p:blipFill>
          <a:blip r:embed="rId5"/>
          <a:stretch/>
        </p:blipFill>
        <p:spPr bwMode="auto">
          <a:xfrm>
            <a:off x="7167561" y="528298"/>
            <a:ext cx="2971800" cy="3447291"/>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0" y="0"/>
            <a:ext cx="17339731" cy="9753600"/>
          </a:xfr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Text Placeholder 2"/>
          <p:cNvSpPr>
            <a:spLocks noGrp="1"/>
          </p:cNvSpPr>
          <p:nvPr>
            <p:ph type="body" sz="quarter" idx="11"/>
          </p:nvPr>
        </p:nvSpPr>
        <p:spPr bwMode="auto"/>
        <p:txBody>
          <a:bodyPr/>
          <a:lstStyle/>
          <a:p>
            <a:pPr>
              <a:defRPr/>
            </a:pPr>
            <a:r>
              <a:rPr lang="en-AU"/>
              <a:t>Steering Committee Membership</a:t>
            </a:r>
            <a:endParaRPr/>
          </a:p>
        </p:txBody>
      </p:sp>
      <p:graphicFrame>
        <p:nvGraphicFramePr>
          <p:cNvPr id="4" name="Content Placeholder 6"/>
          <p:cNvGraphicFramePr>
            <a:graphicFrameLocks noGrp="1"/>
          </p:cNvGraphicFramePr>
          <p:nvPr>
            <p:ph idx="1"/>
            <p:extLst>
              <p:ext uri="{D42A27DB-BD31-4B8C-83A1-F6EECF244321}">
                <p14:modId xmlns:p14="http://schemas.microsoft.com/office/powerpoint/2010/main" val="3195706315"/>
              </p:ext>
            </p:extLst>
          </p:nvPr>
        </p:nvGraphicFramePr>
        <p:xfrm>
          <a:off x="821531" y="2590800"/>
          <a:ext cx="14812169" cy="6648504"/>
        </p:xfrm>
        <a:graphic>
          <a:graphicData uri="http://schemas.openxmlformats.org/drawingml/2006/table">
            <a:tbl>
              <a:tblPr firstRow="1" bandRow="1">
                <a:tableStyleId>{9DCAF9ED-07DC-4A11-8D7F-57B35C25682E}</a:tableStyleId>
              </a:tblPr>
              <a:tblGrid>
                <a:gridCol w="50292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gridCol w="7984729">
                  <a:extLst>
                    <a:ext uri="{9D8B030D-6E8A-4147-A177-3AD203B41FA5}">
                      <a16:colId xmlns:a16="http://schemas.microsoft.com/office/drawing/2014/main" val="20002"/>
                    </a:ext>
                  </a:extLst>
                </a:gridCol>
                <a:gridCol w="121840">
                  <a:extLst>
                    <a:ext uri="{9D8B030D-6E8A-4147-A177-3AD203B41FA5}">
                      <a16:colId xmlns:a16="http://schemas.microsoft.com/office/drawing/2014/main" val="20003"/>
                    </a:ext>
                  </a:extLst>
                </a:gridCol>
              </a:tblGrid>
              <a:tr h="457200">
                <a:tc>
                  <a:txBody>
                    <a:bodyPr/>
                    <a:lstStyle/>
                    <a:p>
                      <a:pPr>
                        <a:defRPr/>
                      </a:pPr>
                      <a:r>
                        <a:rPr lang="en-US" sz="3600">
                          <a:latin typeface="Arial"/>
                          <a:cs typeface="Arial"/>
                        </a:rPr>
                        <a:t>Name</a:t>
                      </a:r>
                      <a:endParaRPr lang="en-US" sz="3600">
                        <a:solidFill>
                          <a:sysClr val="windowText" lastClr="000000"/>
                        </a:solidFill>
                        <a:latin typeface="Arial"/>
                        <a:cs typeface="Arial"/>
                      </a:endParaRPr>
                    </a:p>
                  </a:txBody>
                  <a:tcPr marL="48220" marR="48220" marT="32151" marB="32151"/>
                </a:tc>
                <a:tc>
                  <a:txBody>
                    <a:bodyPr/>
                    <a:lstStyle/>
                    <a:p>
                      <a:pPr marL="0" marR="0" lvl="0" indent="0" algn="l" defTabSz="1219261">
                        <a:lnSpc>
                          <a:spcPct val="100000"/>
                        </a:lnSpc>
                        <a:spcBef>
                          <a:spcPts val="0"/>
                        </a:spcBef>
                        <a:spcAft>
                          <a:spcPts val="0"/>
                        </a:spcAft>
                        <a:buClrTx/>
                        <a:buSzTx/>
                        <a:buFontTx/>
                        <a:buNone/>
                        <a:defRPr/>
                      </a:pPr>
                      <a:r>
                        <a:rPr lang="en-US" sz="3600">
                          <a:latin typeface="Arial"/>
                          <a:cs typeface="Arial"/>
                        </a:rPr>
                        <a:t>End of Term</a:t>
                      </a:r>
                      <a:endParaRPr lang="en-US" sz="3600">
                        <a:solidFill>
                          <a:sysClr val="windowText" lastClr="000000"/>
                        </a:solidFill>
                        <a:latin typeface="Arial"/>
                        <a:cs typeface="Arial"/>
                      </a:endParaRPr>
                    </a:p>
                  </a:txBody>
                  <a:tcPr marL="48220" marR="48220" marT="32151" marB="32151"/>
                </a:tc>
                <a:tc>
                  <a:txBody>
                    <a:bodyPr/>
                    <a:lstStyle/>
                    <a:p>
                      <a:pPr marL="0" marR="0" lvl="0" indent="0" algn="l" defTabSz="1219261">
                        <a:lnSpc>
                          <a:spcPct val="100000"/>
                        </a:lnSpc>
                        <a:spcBef>
                          <a:spcPts val="0"/>
                        </a:spcBef>
                        <a:spcAft>
                          <a:spcPts val="0"/>
                        </a:spcAft>
                        <a:buClrTx/>
                        <a:buSzTx/>
                        <a:buFontTx/>
                        <a:buNone/>
                        <a:defRPr/>
                      </a:pPr>
                      <a:r>
                        <a:rPr lang="en-US" sz="3600" b="1">
                          <a:solidFill>
                            <a:schemeClr val="lt1"/>
                          </a:solidFill>
                          <a:latin typeface="Arial"/>
                          <a:ea typeface="ヒラギノ角ゴ ProN W3"/>
                          <a:cs typeface="Arial"/>
                        </a:rPr>
                        <a:t>Region</a:t>
                      </a:r>
                      <a:endParaRPr/>
                    </a:p>
                  </a:txBody>
                  <a:tcPr marL="48220" marR="48220" marT="32151" marB="32151"/>
                </a:tc>
                <a:tc>
                  <a:txBody>
                    <a:bodyPr/>
                    <a:lstStyle/>
                    <a:p>
                      <a:pPr marL="0" marR="0" lvl="0" indent="0" algn="l" defTabSz="1219261">
                        <a:lnSpc>
                          <a:spcPct val="100000"/>
                        </a:lnSpc>
                        <a:spcBef>
                          <a:spcPts val="0"/>
                        </a:spcBef>
                        <a:spcAft>
                          <a:spcPts val="0"/>
                        </a:spcAft>
                        <a:buClrTx/>
                        <a:buSzTx/>
                        <a:buFontTx/>
                        <a:buNone/>
                        <a:defRPr/>
                      </a:pPr>
                      <a:endParaRPr lang="en-US" sz="3600">
                        <a:solidFill>
                          <a:sysClr val="windowText" lastClr="000000"/>
                        </a:solidFill>
                        <a:latin typeface="Arial"/>
                        <a:cs typeface="Arial"/>
                      </a:endParaRPr>
                    </a:p>
                  </a:txBody>
                  <a:tcPr marL="48220" marR="48220" marT="32151" marB="32151"/>
                </a:tc>
                <a:extLst>
                  <a:ext uri="{0D108BD9-81ED-4DB2-BD59-A6C34878D82A}">
                    <a16:rowId xmlns:a16="http://schemas.microsoft.com/office/drawing/2014/main" val="10000"/>
                  </a:ext>
                </a:extLst>
              </a:tr>
              <a:tr h="609658">
                <a:tc>
                  <a:txBody>
                    <a:bodyPr/>
                    <a:lstStyle/>
                    <a:p>
                      <a:pPr algn="l">
                        <a:defRPr/>
                      </a:pPr>
                      <a:r>
                        <a:rPr lang="en-US" sz="3600" b="1" i="1" u="none" strike="noStrike" dirty="0">
                          <a:latin typeface="Arial"/>
                          <a:cs typeface="Arial"/>
                        </a:rPr>
                        <a:t>Daniele Vicario</a:t>
                      </a:r>
                      <a:endParaRPr b="1" i="1" dirty="0"/>
                    </a:p>
                  </a:txBody>
                  <a:tcPr marL="6698" marR="6698" marT="8931" marB="0" anchor="b"/>
                </a:tc>
                <a:tc>
                  <a:txBody>
                    <a:bodyPr/>
                    <a:lstStyle/>
                    <a:p>
                      <a:pPr algn="l">
                        <a:defRPr/>
                      </a:pPr>
                      <a:r>
                        <a:rPr lang="en-US" sz="3600" b="1" i="1" u="none" strike="noStrike" dirty="0">
                          <a:latin typeface="Arial"/>
                          <a:cs typeface="Arial"/>
                        </a:rPr>
                        <a:t>2024</a:t>
                      </a:r>
                    </a:p>
                  </a:txBody>
                  <a:tcPr marL="6698" marR="6698" marT="8931" marB="0" anchor="b"/>
                </a:tc>
                <a:tc>
                  <a:txBody>
                    <a:bodyPr/>
                    <a:lstStyle/>
                    <a:p>
                      <a:pPr algn="l">
                        <a:defRPr/>
                      </a:pPr>
                      <a:r>
                        <a:rPr lang="en-US" sz="3600" b="1" i="1" u="none" strike="noStrike" dirty="0">
                          <a:latin typeface="Arial"/>
                          <a:cs typeface="Arial"/>
                        </a:rPr>
                        <a:t>Italy, Spain, Portugal</a:t>
                      </a:r>
                      <a:endParaRPr b="1" i="1" dirty="0"/>
                    </a:p>
                  </a:txBody>
                  <a:tcPr marL="6698" marR="6698" marT="8931" marB="0" anchor="b"/>
                </a:tc>
                <a:tc>
                  <a:txBody>
                    <a:bodyPr/>
                    <a:lstStyle/>
                    <a:p>
                      <a:pPr algn="l">
                        <a:defRPr/>
                      </a:pPr>
                      <a:endParaRPr lang="en-US" sz="3600" b="0" i="0" u="none" strike="noStrike">
                        <a:latin typeface="Arial"/>
                        <a:cs typeface="Arial"/>
                      </a:endParaRPr>
                    </a:p>
                  </a:txBody>
                  <a:tcPr marL="6698" marR="6698" marT="8931" marB="0" anchor="b"/>
                </a:tc>
                <a:extLst>
                  <a:ext uri="{0D108BD9-81ED-4DB2-BD59-A6C34878D82A}">
                    <a16:rowId xmlns:a16="http://schemas.microsoft.com/office/drawing/2014/main" val="10001"/>
                  </a:ext>
                </a:extLst>
              </a:tr>
              <a:tr h="609658">
                <a:tc>
                  <a:txBody>
                    <a:bodyPr/>
                    <a:lstStyle/>
                    <a:p>
                      <a:pPr algn="l">
                        <a:defRPr/>
                      </a:pPr>
                      <a:r>
                        <a:rPr lang="en-US" sz="3600" b="1" i="1" u="none" strike="noStrike" dirty="0">
                          <a:latin typeface="Arial"/>
                          <a:cs typeface="Arial"/>
                        </a:rPr>
                        <a:t>Brian Van Doormaal</a:t>
                      </a:r>
                      <a:endParaRPr lang="en-US" sz="3600" b="1" i="1" u="none" strike="noStrike" dirty="0">
                        <a:solidFill>
                          <a:schemeClr val="dk1"/>
                        </a:solidFill>
                        <a:latin typeface="Arial"/>
                        <a:ea typeface="ヒラギノ角ゴ ProN W3"/>
                        <a:cs typeface="Arial"/>
                      </a:endParaRPr>
                    </a:p>
                  </a:txBody>
                  <a:tcPr marL="6698" marR="6698" marT="8931" marB="0" anchor="b"/>
                </a:tc>
                <a:tc>
                  <a:txBody>
                    <a:bodyPr/>
                    <a:lstStyle/>
                    <a:p>
                      <a:pPr algn="l">
                        <a:defRPr/>
                      </a:pPr>
                      <a:r>
                        <a:rPr lang="en-US" sz="3600" b="1" i="1" u="none" strike="noStrike" dirty="0">
                          <a:latin typeface="Arial"/>
                          <a:cs typeface="Arial"/>
                        </a:rPr>
                        <a:t>2024</a:t>
                      </a:r>
                      <a:endParaRPr lang="en-US" sz="3600" b="1" i="1" u="none" strike="noStrike" dirty="0">
                        <a:solidFill>
                          <a:schemeClr val="dk1"/>
                        </a:solidFill>
                        <a:latin typeface="Arial"/>
                        <a:ea typeface="ヒラギノ角ゴ ProN W3"/>
                        <a:cs typeface="Arial"/>
                      </a:endParaRPr>
                    </a:p>
                  </a:txBody>
                  <a:tcPr marL="6698" marR="6698" marT="8931" marB="0" anchor="b"/>
                </a:tc>
                <a:tc>
                  <a:txBody>
                    <a:bodyPr/>
                    <a:lstStyle/>
                    <a:p>
                      <a:pPr algn="l">
                        <a:defRPr/>
                      </a:pPr>
                      <a:r>
                        <a:rPr lang="en-US" sz="3600" b="1" i="1" u="none" strike="noStrike" dirty="0">
                          <a:solidFill>
                            <a:schemeClr val="dk1"/>
                          </a:solidFill>
                          <a:latin typeface="Arial"/>
                          <a:ea typeface="ヒラギノ角ゴ ProN W3"/>
                          <a:cs typeface="Arial"/>
                        </a:rPr>
                        <a:t>Americas</a:t>
                      </a:r>
                      <a:endParaRPr b="1" i="1" dirty="0"/>
                    </a:p>
                  </a:txBody>
                  <a:tcPr marL="6698" marR="6698" marT="8931" marB="0" anchor="b"/>
                </a:tc>
                <a:tc>
                  <a:txBody>
                    <a:bodyPr/>
                    <a:lstStyle/>
                    <a:p>
                      <a:pPr algn="l">
                        <a:defRPr/>
                      </a:pPr>
                      <a:endParaRPr lang="en-US" sz="3600" b="0" i="0" u="none" strike="noStrike">
                        <a:latin typeface="Arial"/>
                        <a:cs typeface="Arial"/>
                      </a:endParaRPr>
                    </a:p>
                  </a:txBody>
                  <a:tcPr marL="6698" marR="6698" marT="8931" marB="0" anchor="b"/>
                </a:tc>
                <a:extLst>
                  <a:ext uri="{0D108BD9-81ED-4DB2-BD59-A6C34878D82A}">
                    <a16:rowId xmlns:a16="http://schemas.microsoft.com/office/drawing/2014/main" val="10002"/>
                  </a:ext>
                </a:extLst>
              </a:tr>
              <a:tr h="609658">
                <a:tc>
                  <a:txBody>
                    <a:bodyPr/>
                    <a:lstStyle/>
                    <a:p>
                      <a:pPr algn="l">
                        <a:defRPr/>
                      </a:pPr>
                      <a:r>
                        <a:rPr lang="en-US" sz="3600" b="0" i="0" u="none" strike="noStrike">
                          <a:solidFill>
                            <a:schemeClr val="dk1"/>
                          </a:solidFill>
                          <a:latin typeface="Arial"/>
                          <a:ea typeface="ヒラギノ角ゴ ProN W3"/>
                          <a:cs typeface="Arial"/>
                        </a:rPr>
                        <a:t>Ezequiel Nicolazzi</a:t>
                      </a:r>
                      <a:endParaRPr/>
                    </a:p>
                  </a:txBody>
                  <a:tcPr marL="6698" marR="6698" marT="8931" marB="0" anchor="b"/>
                </a:tc>
                <a:tc>
                  <a:txBody>
                    <a:bodyPr/>
                    <a:lstStyle/>
                    <a:p>
                      <a:pPr algn="l">
                        <a:defRPr/>
                      </a:pPr>
                      <a:r>
                        <a:rPr lang="en-US" sz="3600" i="0" u="none" strike="noStrike" dirty="0">
                          <a:latin typeface="Arial"/>
                          <a:cs typeface="Arial"/>
                        </a:rPr>
                        <a:t>2025</a:t>
                      </a:r>
                      <a:endParaRPr lang="en-US" sz="3600" b="0" i="0" u="none" strike="noStrike" dirty="0">
                        <a:solidFill>
                          <a:schemeClr val="dk1"/>
                        </a:solidFill>
                        <a:latin typeface="Arial"/>
                        <a:ea typeface="ヒラギノ角ゴ ProN W3"/>
                        <a:cs typeface="Arial"/>
                      </a:endParaRPr>
                    </a:p>
                  </a:txBody>
                  <a:tcPr marL="6698" marR="6698" marT="8931" marB="0" anchor="b"/>
                </a:tc>
                <a:tc>
                  <a:txBody>
                    <a:bodyPr/>
                    <a:lstStyle/>
                    <a:p>
                      <a:pPr algn="l">
                        <a:defRPr/>
                      </a:pPr>
                      <a:r>
                        <a:rPr lang="en-US" sz="3600" b="0" i="0" u="none" strike="noStrike" dirty="0">
                          <a:solidFill>
                            <a:schemeClr val="dk1"/>
                          </a:solidFill>
                          <a:latin typeface="Arial"/>
                          <a:ea typeface="ヒラギノ角ゴ ProN W3"/>
                          <a:cs typeface="Arial"/>
                        </a:rPr>
                        <a:t>Americas</a:t>
                      </a:r>
                      <a:endParaRPr dirty="0"/>
                    </a:p>
                  </a:txBody>
                  <a:tcPr marL="6698" marR="6698" marT="8931" marB="0" anchor="b"/>
                </a:tc>
                <a:tc>
                  <a:txBody>
                    <a:bodyPr/>
                    <a:lstStyle/>
                    <a:p>
                      <a:pPr algn="l">
                        <a:defRPr/>
                      </a:pPr>
                      <a:endParaRPr lang="en-US" sz="3600" b="0" i="0" u="none" strike="noStrike">
                        <a:latin typeface="Arial"/>
                        <a:cs typeface="Arial"/>
                      </a:endParaRPr>
                    </a:p>
                  </a:txBody>
                  <a:tcPr marL="6698" marR="6698" marT="8931" marB="0" anchor="b"/>
                </a:tc>
                <a:extLst>
                  <a:ext uri="{0D108BD9-81ED-4DB2-BD59-A6C34878D82A}">
                    <a16:rowId xmlns:a16="http://schemas.microsoft.com/office/drawing/2014/main" val="10003"/>
                  </a:ext>
                </a:extLst>
              </a:tr>
              <a:tr h="609658">
                <a:tc>
                  <a:txBody>
                    <a:bodyPr/>
                    <a:lstStyle/>
                    <a:p>
                      <a:pPr algn="l">
                        <a:defRPr/>
                      </a:pPr>
                      <a:r>
                        <a:rPr lang="en-US" sz="3600" i="0" u="none" strike="noStrike">
                          <a:latin typeface="Arial"/>
                          <a:cs typeface="Arial"/>
                        </a:rPr>
                        <a:t>Marija Klopčič</a:t>
                      </a:r>
                      <a:endParaRPr lang="en-US" sz="3600" b="0" i="0" u="none" strike="noStrike">
                        <a:latin typeface="Arial"/>
                        <a:cs typeface="Arial"/>
                      </a:endParaRPr>
                    </a:p>
                  </a:txBody>
                  <a:tcPr marL="6698" marR="6698" marT="8931" marB="0" anchor="b"/>
                </a:tc>
                <a:tc>
                  <a:txBody>
                    <a:bodyPr/>
                    <a:lstStyle/>
                    <a:p>
                      <a:pPr algn="l">
                        <a:defRPr/>
                      </a:pPr>
                      <a:r>
                        <a:rPr lang="en-US" sz="3600" i="0" u="none" strike="noStrike">
                          <a:latin typeface="Arial"/>
                          <a:cs typeface="Arial"/>
                        </a:rPr>
                        <a:t>2025</a:t>
                      </a:r>
                      <a:endParaRPr lang="en-US" sz="3600" b="0" i="0" u="none" strike="noStrike">
                        <a:solidFill>
                          <a:schemeClr val="dk1"/>
                        </a:solidFill>
                        <a:latin typeface="Arial"/>
                        <a:ea typeface="ヒラギノ角ゴ ProN W3"/>
                        <a:cs typeface="Arial"/>
                      </a:endParaRPr>
                    </a:p>
                  </a:txBody>
                  <a:tcPr marL="6698" marR="6698" marT="8931" marB="0" anchor="b"/>
                </a:tc>
                <a:tc>
                  <a:txBody>
                    <a:bodyPr/>
                    <a:lstStyle/>
                    <a:p>
                      <a:pPr algn="l">
                        <a:defRPr/>
                      </a:pPr>
                      <a:r>
                        <a:rPr lang="en-US" sz="3600" b="0" i="0" u="none" strike="noStrike" dirty="0">
                          <a:solidFill>
                            <a:schemeClr val="dk1"/>
                          </a:solidFill>
                          <a:latin typeface="Arial"/>
                          <a:ea typeface="ヒラギノ角ゴ ProN W3"/>
                          <a:cs typeface="Arial"/>
                        </a:rPr>
                        <a:t>Central/Eastern Europe</a:t>
                      </a:r>
                      <a:endParaRPr dirty="0"/>
                    </a:p>
                  </a:txBody>
                  <a:tcPr marL="6698" marR="6698" marT="8931" marB="0" anchor="b"/>
                </a:tc>
                <a:tc>
                  <a:txBody>
                    <a:bodyPr/>
                    <a:lstStyle/>
                    <a:p>
                      <a:pPr algn="l">
                        <a:defRPr/>
                      </a:pPr>
                      <a:endParaRPr lang="en-US" sz="3600" b="0" i="0" u="none" strike="noStrike">
                        <a:latin typeface="Arial"/>
                        <a:cs typeface="Arial"/>
                      </a:endParaRPr>
                    </a:p>
                  </a:txBody>
                  <a:tcPr marL="6698" marR="6698" marT="8931" marB="0" anchor="b"/>
                </a:tc>
                <a:extLst>
                  <a:ext uri="{0D108BD9-81ED-4DB2-BD59-A6C34878D82A}">
                    <a16:rowId xmlns:a16="http://schemas.microsoft.com/office/drawing/2014/main" val="10004"/>
                  </a:ext>
                </a:extLst>
              </a:tr>
              <a:tr h="609658">
                <a:tc>
                  <a:txBody>
                    <a:bodyPr/>
                    <a:lstStyle/>
                    <a:p>
                      <a:pPr algn="l">
                        <a:defRPr/>
                      </a:pPr>
                      <a:r>
                        <a:rPr lang="en-US" sz="3600" b="0" i="0" u="none" strike="noStrike">
                          <a:latin typeface="Arial"/>
                          <a:cs typeface="Arial"/>
                        </a:rPr>
                        <a:t>Laurent Journaux</a:t>
                      </a:r>
                      <a:endParaRPr/>
                    </a:p>
                  </a:txBody>
                  <a:tcPr marL="6698" marR="6698" marT="8931" marB="0" anchor="b"/>
                </a:tc>
                <a:tc>
                  <a:txBody>
                    <a:bodyPr/>
                    <a:lstStyle/>
                    <a:p>
                      <a:pPr algn="l">
                        <a:defRPr/>
                      </a:pPr>
                      <a:r>
                        <a:rPr lang="en-US" sz="3600" i="0" u="none" strike="noStrike">
                          <a:latin typeface="Arial"/>
                          <a:cs typeface="Arial"/>
                        </a:rPr>
                        <a:t>2026</a:t>
                      </a:r>
                      <a:endParaRPr lang="en-US" sz="3600" b="0" i="0" u="none" strike="noStrike">
                        <a:latin typeface="Arial"/>
                        <a:cs typeface="Arial"/>
                      </a:endParaRPr>
                    </a:p>
                  </a:txBody>
                  <a:tcPr marL="6698" marR="6698" marT="8931" marB="0" anchor="b"/>
                </a:tc>
                <a:tc>
                  <a:txBody>
                    <a:bodyPr/>
                    <a:lstStyle/>
                    <a:p>
                      <a:pPr marL="0" marR="0" lvl="0" indent="0" algn="l" defTabSz="1219261">
                        <a:lnSpc>
                          <a:spcPct val="100000"/>
                        </a:lnSpc>
                        <a:spcBef>
                          <a:spcPts val="0"/>
                        </a:spcBef>
                        <a:spcAft>
                          <a:spcPts val="0"/>
                        </a:spcAft>
                        <a:buClrTx/>
                        <a:buSzTx/>
                        <a:buFontTx/>
                        <a:buNone/>
                        <a:defRPr/>
                      </a:pPr>
                      <a:r>
                        <a:rPr lang="en-US" sz="3600" b="0" i="0" u="none" strike="noStrike" dirty="0">
                          <a:solidFill>
                            <a:schemeClr val="dk1"/>
                          </a:solidFill>
                          <a:latin typeface="Arial"/>
                          <a:ea typeface="ヒラギノ角ゴ ProN W3"/>
                          <a:cs typeface="Arial"/>
                        </a:rPr>
                        <a:t>France, Wallonia</a:t>
                      </a:r>
                      <a:endParaRPr dirty="0"/>
                    </a:p>
                  </a:txBody>
                  <a:tcPr marL="6698" marR="6698" marT="8931" marB="0" anchor="b"/>
                </a:tc>
                <a:tc>
                  <a:txBody>
                    <a:bodyPr/>
                    <a:lstStyle/>
                    <a:p>
                      <a:pPr algn="l">
                        <a:defRPr/>
                      </a:pPr>
                      <a:endParaRPr lang="en-US" sz="3600" b="0" i="0" u="none" strike="noStrike">
                        <a:solidFill>
                          <a:schemeClr val="dk1"/>
                        </a:solidFill>
                        <a:latin typeface="Arial"/>
                        <a:ea typeface="ヒラギノ角ゴ ProN W3"/>
                        <a:cs typeface="Arial"/>
                      </a:endParaRPr>
                    </a:p>
                  </a:txBody>
                  <a:tcPr marL="6698" marR="6698" marT="8931" marB="0" anchor="b"/>
                </a:tc>
                <a:extLst>
                  <a:ext uri="{0D108BD9-81ED-4DB2-BD59-A6C34878D82A}">
                    <a16:rowId xmlns:a16="http://schemas.microsoft.com/office/drawing/2014/main" val="10005"/>
                  </a:ext>
                </a:extLst>
              </a:tr>
              <a:tr h="609658">
                <a:tc>
                  <a:txBody>
                    <a:bodyPr/>
                    <a:lstStyle/>
                    <a:p>
                      <a:pPr algn="l">
                        <a:defRPr/>
                      </a:pPr>
                      <a:r>
                        <a:rPr lang="en-US" sz="3600" i="0" u="none" strike="noStrike">
                          <a:latin typeface="Arial"/>
                          <a:cs typeface="Arial"/>
                        </a:rPr>
                        <a:t>Matthew Shaffer</a:t>
                      </a:r>
                      <a:endParaRPr lang="en-US" sz="3600" b="0" i="0" u="none" strike="noStrike">
                        <a:solidFill>
                          <a:schemeClr val="dk1"/>
                        </a:solidFill>
                        <a:latin typeface="Arial"/>
                        <a:ea typeface="ヒラギノ角ゴ ProN W3"/>
                        <a:cs typeface="Arial"/>
                      </a:endParaRPr>
                    </a:p>
                  </a:txBody>
                  <a:tcPr marL="6698" marR="6698" marT="8931" marB="0" anchor="b"/>
                </a:tc>
                <a:tc>
                  <a:txBody>
                    <a:bodyPr/>
                    <a:lstStyle/>
                    <a:p>
                      <a:pPr algn="l">
                        <a:defRPr/>
                      </a:pPr>
                      <a:r>
                        <a:rPr lang="en-US" sz="3600" i="0" u="none" strike="noStrike">
                          <a:latin typeface="Arial"/>
                          <a:cs typeface="Arial"/>
                        </a:rPr>
                        <a:t>2026</a:t>
                      </a:r>
                      <a:endParaRPr lang="en-US" sz="3600" b="0" i="0" u="none" strike="noStrike">
                        <a:solidFill>
                          <a:schemeClr val="dk1"/>
                        </a:solidFill>
                        <a:latin typeface="Arial"/>
                        <a:ea typeface="ヒラギノ角ゴ ProN W3"/>
                        <a:cs typeface="Arial"/>
                      </a:endParaRPr>
                    </a:p>
                  </a:txBody>
                  <a:tcPr marL="6698" marR="6698" marT="8931" marB="0" anchor="b"/>
                </a:tc>
                <a:tc>
                  <a:txBody>
                    <a:bodyPr/>
                    <a:lstStyle/>
                    <a:p>
                      <a:pPr algn="l">
                        <a:defRPr/>
                      </a:pPr>
                      <a:r>
                        <a:rPr lang="en-US" sz="3600" b="0" i="0" u="none" strike="noStrike" dirty="0">
                          <a:solidFill>
                            <a:schemeClr val="dk1"/>
                          </a:solidFill>
                          <a:latin typeface="Arial"/>
                          <a:ea typeface="ヒラギノ角ゴ ProN W3"/>
                          <a:cs typeface="Arial"/>
                        </a:rPr>
                        <a:t>Other regions</a:t>
                      </a:r>
                      <a:endParaRPr dirty="0"/>
                    </a:p>
                  </a:txBody>
                  <a:tcPr marL="6698" marR="6698" marT="8931" marB="0" anchor="b"/>
                </a:tc>
                <a:tc>
                  <a:txBody>
                    <a:bodyPr/>
                    <a:lstStyle/>
                    <a:p>
                      <a:pPr algn="l">
                        <a:defRPr/>
                      </a:pPr>
                      <a:endParaRPr lang="en-US" sz="3600" b="0" i="0" u="none" strike="noStrike">
                        <a:solidFill>
                          <a:schemeClr val="dk1"/>
                        </a:solidFill>
                        <a:latin typeface="Arial"/>
                        <a:ea typeface="ヒラギノ角ゴ ProN W3"/>
                        <a:cs typeface="Arial"/>
                      </a:endParaRPr>
                    </a:p>
                  </a:txBody>
                  <a:tcPr marL="6698" marR="6698" marT="8931" marB="0" anchor="b"/>
                </a:tc>
                <a:extLst>
                  <a:ext uri="{0D108BD9-81ED-4DB2-BD59-A6C34878D82A}">
                    <a16:rowId xmlns:a16="http://schemas.microsoft.com/office/drawing/2014/main" val="10006"/>
                  </a:ext>
                </a:extLst>
              </a:tr>
              <a:tr h="609658">
                <a:tc>
                  <a:txBody>
                    <a:bodyPr/>
                    <a:lstStyle/>
                    <a:p>
                      <a:pPr algn="l">
                        <a:defRPr/>
                      </a:pPr>
                      <a:r>
                        <a:rPr lang="en-US" sz="3600" i="0" u="none" strike="noStrike" dirty="0">
                          <a:latin typeface="Arial"/>
                          <a:cs typeface="Arial"/>
                        </a:rPr>
                        <a:t>Gert Pedersen Aamand</a:t>
                      </a:r>
                      <a:endParaRPr lang="en-US" sz="3600" b="0" i="0" u="none" strike="noStrike" dirty="0">
                        <a:latin typeface="Arial"/>
                        <a:cs typeface="Arial"/>
                      </a:endParaRPr>
                    </a:p>
                  </a:txBody>
                  <a:tcPr marL="6698" marR="6698" marT="8931" marB="0" anchor="b"/>
                </a:tc>
                <a:tc>
                  <a:txBody>
                    <a:bodyPr/>
                    <a:lstStyle/>
                    <a:p>
                      <a:pPr algn="l">
                        <a:defRPr/>
                      </a:pPr>
                      <a:r>
                        <a:rPr lang="en-US" sz="3600" i="0" u="none" strike="noStrike">
                          <a:latin typeface="Arial"/>
                          <a:cs typeface="Arial"/>
                        </a:rPr>
                        <a:t>2023</a:t>
                      </a:r>
                      <a:endParaRPr lang="en-US" sz="3600" b="0" i="0" u="none" strike="noStrike">
                        <a:latin typeface="Arial"/>
                        <a:cs typeface="Arial"/>
                      </a:endParaRPr>
                    </a:p>
                  </a:txBody>
                  <a:tcPr marL="6698" marR="6698" marT="8931" marB="0" anchor="b"/>
                </a:tc>
                <a:tc>
                  <a:txBody>
                    <a:bodyPr/>
                    <a:lstStyle/>
                    <a:p>
                      <a:pPr algn="l">
                        <a:defRPr/>
                      </a:pPr>
                      <a:r>
                        <a:rPr lang="en-US" sz="3600" b="0" i="0" u="none" strike="noStrike">
                          <a:solidFill>
                            <a:schemeClr val="dk1"/>
                          </a:solidFill>
                          <a:latin typeface="Arial"/>
                          <a:ea typeface="ヒラギノ角ゴ ProN W3"/>
                          <a:cs typeface="Arial"/>
                        </a:rPr>
                        <a:t>Nordic Countries</a:t>
                      </a:r>
                      <a:endParaRPr lang="en-US" i="0"/>
                    </a:p>
                  </a:txBody>
                  <a:tcPr marL="6698" marR="6698" marT="8931" marB="0" anchor="b"/>
                </a:tc>
                <a:tc>
                  <a:txBody>
                    <a:bodyPr/>
                    <a:lstStyle/>
                    <a:p>
                      <a:pPr algn="l">
                        <a:defRPr/>
                      </a:pPr>
                      <a:endParaRPr lang="en-US" sz="3600" b="0" i="0" u="none" strike="noStrike">
                        <a:solidFill>
                          <a:schemeClr val="dk1"/>
                        </a:solidFill>
                        <a:latin typeface="Arial"/>
                        <a:ea typeface="ヒラギノ角ゴ ProN W3"/>
                        <a:cs typeface="Arial"/>
                      </a:endParaRPr>
                    </a:p>
                  </a:txBody>
                  <a:tcPr marL="6698" marR="6698" marT="8931" marB="0" anchor="b"/>
                </a:tc>
                <a:extLst>
                  <a:ext uri="{0D108BD9-81ED-4DB2-BD59-A6C34878D82A}">
                    <a16:rowId xmlns:a16="http://schemas.microsoft.com/office/drawing/2014/main" val="10007"/>
                  </a:ext>
                </a:extLst>
              </a:tr>
              <a:tr h="609658">
                <a:tc>
                  <a:txBody>
                    <a:bodyPr/>
                    <a:lstStyle/>
                    <a:p>
                      <a:pPr algn="l">
                        <a:defRPr/>
                      </a:pPr>
                      <a:r>
                        <a:rPr lang="en-US" sz="3600" i="0" u="none" strike="noStrike" dirty="0">
                          <a:latin typeface="Arial"/>
                          <a:cs typeface="Arial"/>
                        </a:rPr>
                        <a:t>Urs Schnyder</a:t>
                      </a:r>
                      <a:endParaRPr lang="en-US" sz="3600" b="0" i="0" u="none" strike="noStrike" dirty="0">
                        <a:latin typeface="Arial"/>
                        <a:cs typeface="Arial"/>
                      </a:endParaRPr>
                    </a:p>
                  </a:txBody>
                  <a:tcPr marL="6698" marR="6698" marT="8931" marB="0" anchor="b"/>
                </a:tc>
                <a:tc>
                  <a:txBody>
                    <a:bodyPr/>
                    <a:lstStyle/>
                    <a:p>
                      <a:pPr algn="l">
                        <a:defRPr/>
                      </a:pPr>
                      <a:r>
                        <a:rPr lang="en-US" sz="3600" i="0" u="none" strike="noStrike" dirty="0">
                          <a:latin typeface="Arial"/>
                          <a:cs typeface="Arial"/>
                        </a:rPr>
                        <a:t>2023</a:t>
                      </a:r>
                      <a:endParaRPr lang="en-US" sz="3600" b="0" i="0" u="none" strike="noStrike" dirty="0">
                        <a:latin typeface="Arial"/>
                        <a:cs typeface="Arial"/>
                      </a:endParaRPr>
                    </a:p>
                  </a:txBody>
                  <a:tcPr marL="6698" marR="6698" marT="8931" marB="0" anchor="b"/>
                </a:tc>
                <a:tc>
                  <a:txBody>
                    <a:bodyPr/>
                    <a:lstStyle/>
                    <a:p>
                      <a:pPr algn="l">
                        <a:defRPr/>
                      </a:pPr>
                      <a:r>
                        <a:rPr lang="en-US" sz="3600" b="0" i="0" u="none" strike="noStrike" dirty="0">
                          <a:solidFill>
                            <a:schemeClr val="dk1"/>
                          </a:solidFill>
                          <a:latin typeface="Arial"/>
                          <a:ea typeface="ヒラギノ角ゴ ProN W3"/>
                          <a:cs typeface="Arial"/>
                        </a:rPr>
                        <a:t>German-speaking countries</a:t>
                      </a:r>
                      <a:endParaRPr lang="en-US" i="0" dirty="0"/>
                    </a:p>
                  </a:txBody>
                  <a:tcPr marL="6698" marR="6698" marT="8931" marB="0" anchor="b"/>
                </a:tc>
                <a:tc>
                  <a:txBody>
                    <a:bodyPr/>
                    <a:lstStyle/>
                    <a:p>
                      <a:pPr algn="l">
                        <a:defRPr/>
                      </a:pPr>
                      <a:endParaRPr lang="en-US" sz="3600" b="0" i="1" u="none" strike="noStrike">
                        <a:latin typeface="Arial"/>
                        <a:cs typeface="Arial"/>
                      </a:endParaRPr>
                    </a:p>
                  </a:txBody>
                  <a:tcPr marL="6698" marR="6698" marT="8931" marB="0" anchor="b"/>
                </a:tc>
                <a:extLst>
                  <a:ext uri="{0D108BD9-81ED-4DB2-BD59-A6C34878D82A}">
                    <a16:rowId xmlns:a16="http://schemas.microsoft.com/office/drawing/2014/main" val="10008"/>
                  </a:ext>
                </a:extLst>
              </a:tr>
              <a:tr h="609658">
                <a:tc>
                  <a:txBody>
                    <a:bodyPr/>
                    <a:lstStyle/>
                    <a:p>
                      <a:pPr algn="l">
                        <a:defRPr/>
                      </a:pPr>
                      <a:r>
                        <a:rPr lang="en-US" sz="3600" i="0" u="none" strike="noStrike">
                          <a:latin typeface="Arial"/>
                          <a:cs typeface="Arial"/>
                        </a:rPr>
                        <a:t>Gerben de Jong</a:t>
                      </a:r>
                      <a:endParaRPr lang="en-US" sz="3600" b="0" i="0" u="none" strike="noStrike">
                        <a:latin typeface="Arial"/>
                        <a:cs typeface="Arial"/>
                      </a:endParaRPr>
                    </a:p>
                  </a:txBody>
                  <a:tcPr marL="6698" marR="6698" marT="8931" marB="0" anchor="b"/>
                </a:tc>
                <a:tc>
                  <a:txBody>
                    <a:bodyPr/>
                    <a:lstStyle/>
                    <a:p>
                      <a:pPr algn="l">
                        <a:defRPr/>
                      </a:pPr>
                      <a:r>
                        <a:rPr lang="en-US" sz="3600" i="0" u="none" strike="noStrike">
                          <a:latin typeface="Arial"/>
                          <a:cs typeface="Arial"/>
                        </a:rPr>
                        <a:t>2023</a:t>
                      </a:r>
                      <a:endParaRPr lang="en-US" sz="3600" b="0" i="0" u="none" strike="noStrike">
                        <a:latin typeface="Arial"/>
                        <a:cs typeface="Arial"/>
                      </a:endParaRPr>
                    </a:p>
                  </a:txBody>
                  <a:tcPr marL="6698" marR="6698" marT="8931" marB="0" anchor="b"/>
                </a:tc>
                <a:tc>
                  <a:txBody>
                    <a:bodyPr/>
                    <a:lstStyle/>
                    <a:p>
                      <a:pPr algn="l">
                        <a:defRPr/>
                      </a:pPr>
                      <a:r>
                        <a:rPr lang="en-US" sz="3600" b="0" i="0" u="none" strike="noStrike" dirty="0">
                          <a:solidFill>
                            <a:schemeClr val="dk1"/>
                          </a:solidFill>
                          <a:latin typeface="Arial"/>
                          <a:ea typeface="ヒラギノ角ゴ ProN W3"/>
                          <a:cs typeface="Arial"/>
                        </a:rPr>
                        <a:t>Netherlands, Flanders, UK, Ireland</a:t>
                      </a:r>
                      <a:endParaRPr lang="en-US" i="0" dirty="0"/>
                    </a:p>
                  </a:txBody>
                  <a:tcPr marL="6698" marR="6698" marT="8931" marB="0" anchor="b"/>
                </a:tc>
                <a:tc>
                  <a:txBody>
                    <a:bodyPr/>
                    <a:lstStyle/>
                    <a:p>
                      <a:pPr algn="l">
                        <a:defRPr/>
                      </a:pPr>
                      <a:endParaRPr lang="en-US" sz="3600" b="0" i="1" u="none" strike="noStrike" dirty="0">
                        <a:solidFill>
                          <a:schemeClr val="dk1"/>
                        </a:solidFill>
                        <a:latin typeface="Arial"/>
                        <a:ea typeface="ヒラギノ角ゴ ProN W3"/>
                        <a:cs typeface="Arial"/>
                      </a:endParaRPr>
                    </a:p>
                  </a:txBody>
                  <a:tcPr marL="6698" marR="6698" marT="8931" marB="0" anchor="b"/>
                </a:tc>
                <a:extLst>
                  <a:ext uri="{0D108BD9-81ED-4DB2-BD59-A6C34878D82A}">
                    <a16:rowId xmlns:a16="http://schemas.microsoft.com/office/drawing/2014/main" val="10009"/>
                  </a:ext>
                </a:extLst>
              </a:tr>
            </a:tbl>
          </a:graphicData>
        </a:graphic>
      </p:graphicFrame>
      <p:pic>
        <p:nvPicPr>
          <p:cNvPr id="5" name="Graphic 4" descr="Meeting"/>
          <p:cNvPicPr>
            <a:picLocks noChangeAspect="1"/>
          </p:cNvPicPr>
          <p:nvPr/>
        </p:nvPicPr>
        <p:blipFill>
          <a:blip r:embed="rId3"/>
          <a:stretch/>
        </p:blipFill>
        <p:spPr bwMode="auto">
          <a:xfrm>
            <a:off x="15856898" y="660496"/>
            <a:ext cx="1347633" cy="1347633"/>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Text Placeholder 2"/>
          <p:cNvSpPr>
            <a:spLocks noGrp="1"/>
          </p:cNvSpPr>
          <p:nvPr>
            <p:ph type="body" sz="quarter" idx="11"/>
          </p:nvPr>
        </p:nvSpPr>
        <p:spPr bwMode="auto"/>
        <p:txBody>
          <a:bodyPr/>
          <a:lstStyle/>
          <a:p>
            <a:pPr>
              <a:defRPr/>
            </a:pPr>
            <a:r>
              <a:rPr lang="en-AU"/>
              <a:t>Steering Committee Membership</a:t>
            </a:r>
            <a:endParaRPr/>
          </a:p>
        </p:txBody>
      </p:sp>
      <p:pic>
        <p:nvPicPr>
          <p:cNvPr id="5" name="Graphic 4" descr="Meeting"/>
          <p:cNvPicPr>
            <a:picLocks noChangeAspect="1"/>
          </p:cNvPicPr>
          <p:nvPr/>
        </p:nvPicPr>
        <p:blipFill>
          <a:blip r:embed="rId3"/>
          <a:stretch/>
        </p:blipFill>
        <p:spPr bwMode="auto">
          <a:xfrm>
            <a:off x="15856898" y="660496"/>
            <a:ext cx="1347633" cy="1347633"/>
          </a:xfrm>
          <a:prstGeom prst="rect">
            <a:avLst/>
          </a:prstGeom>
        </p:spPr>
      </p:pic>
      <p:sp>
        <p:nvSpPr>
          <p:cNvPr id="6" name="Content Placeholder 5"/>
          <p:cNvSpPr>
            <a:spLocks noGrp="1"/>
          </p:cNvSpPr>
          <p:nvPr>
            <p:ph idx="1"/>
          </p:nvPr>
        </p:nvSpPr>
        <p:spPr bwMode="auto">
          <a:xfrm>
            <a:off x="1202530" y="2616200"/>
            <a:ext cx="16137733" cy="5842000"/>
          </a:xfrm>
        </p:spPr>
        <p:txBody>
          <a:bodyPr/>
          <a:lstStyle/>
          <a:p>
            <a:pPr>
              <a:defRPr/>
            </a:pPr>
            <a:r>
              <a:rPr lang="en-AU" dirty="0"/>
              <a:t>Nomination for a new 4-year term from:</a:t>
            </a:r>
            <a:endParaRPr dirty="0"/>
          </a:p>
          <a:p>
            <a:pPr lvl="1">
              <a:defRPr/>
            </a:pPr>
            <a:r>
              <a:rPr lang="en-AU" dirty="0"/>
              <a:t>Italy, Portugal and Spain</a:t>
            </a:r>
            <a:endParaRPr dirty="0"/>
          </a:p>
          <a:p>
            <a:pPr lvl="2">
              <a:defRPr/>
            </a:pPr>
            <a:r>
              <a:rPr lang="en-AU" dirty="0"/>
              <a:t>Daniele Vicario</a:t>
            </a:r>
            <a:endParaRPr dirty="0"/>
          </a:p>
          <a:p>
            <a:pPr>
              <a:defRPr/>
            </a:pPr>
            <a:endParaRPr lang="en-AU" dirty="0"/>
          </a:p>
        </p:txBody>
      </p:sp>
      <p:pic>
        <p:nvPicPr>
          <p:cNvPr id="3074" name="Picture 2" descr="Intervento del Dott. Daniele Vicario al &quot;Festival dell'Agricoltura">
            <a:extLst>
              <a:ext uri="{FF2B5EF4-FFF2-40B4-BE49-F238E27FC236}">
                <a16:creationId xmlns:a16="http://schemas.microsoft.com/office/drawing/2014/main" id="{EE687F3F-121B-54DE-5801-14379E43966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548" t="2966" r="14428" b="-528"/>
          <a:stretch/>
        </p:blipFill>
        <p:spPr bwMode="auto">
          <a:xfrm>
            <a:off x="9584531" y="3505200"/>
            <a:ext cx="7097640" cy="60987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5" name="Rectangle 4">
            <a:extLst>
              <a:ext uri="{FF2B5EF4-FFF2-40B4-BE49-F238E27FC236}">
                <a16:creationId xmlns:a16="http://schemas.microsoft.com/office/drawing/2014/main" id="{AD550FAE-5D88-1D97-5268-430DCDDDDE7E}"/>
              </a:ext>
            </a:extLst>
          </p:cNvPr>
          <p:cNvSpPr/>
          <p:nvPr/>
        </p:nvSpPr>
        <p:spPr bwMode="auto">
          <a:xfrm>
            <a:off x="0" y="0"/>
            <a:ext cx="17340263" cy="9753600"/>
          </a:xfrm>
          <a:prstGeom prst="rect">
            <a:avLst/>
          </a:prstGeom>
          <a:solidFill>
            <a:schemeClr val="tx2"/>
          </a:solidFill>
          <a:ln w="12700" cap="flat" cmpd="sng" algn="ctr">
            <a:solidFill>
              <a:schemeClr val="tx2"/>
            </a:solidFill>
            <a:prstDash val="solid"/>
            <a:round/>
            <a:headEnd type="none" w="med" len="med"/>
            <a:tailEnd type="none" w="med" len="med"/>
          </a:ln>
        </p:spPr>
        <p:txBody>
          <a:bodyPr rtlCol="0" anchor="ctr"/>
          <a:lstStyle/>
          <a:p>
            <a:pPr algn="ctr"/>
            <a:endParaRPr lang="en-AU"/>
          </a:p>
        </p:txBody>
      </p:sp>
      <p:sp>
        <p:nvSpPr>
          <p:cNvPr id="3" name="Text Placeholder 2"/>
          <p:cNvSpPr>
            <a:spLocks noGrp="1"/>
          </p:cNvSpPr>
          <p:nvPr>
            <p:ph type="body" sz="quarter" idx="11"/>
          </p:nvPr>
        </p:nvSpPr>
        <p:spPr bwMode="auto"/>
        <p:txBody>
          <a:bodyPr/>
          <a:lstStyle/>
          <a:p>
            <a:pPr>
              <a:defRPr/>
            </a:pPr>
            <a:r>
              <a:rPr lang="en-GB"/>
              <a:t>Thank you</a:t>
            </a:r>
            <a:endParaRPr/>
          </a:p>
        </p:txBody>
      </p:sp>
      <p:sp>
        <p:nvSpPr>
          <p:cNvPr id="4" name="TextBox 3"/>
          <p:cNvSpPr txBox="1"/>
          <p:nvPr/>
        </p:nvSpPr>
        <p:spPr bwMode="auto">
          <a:xfrm>
            <a:off x="1824427" y="8134109"/>
            <a:ext cx="3536546" cy="584775"/>
          </a:xfrm>
          <a:prstGeom prst="rect">
            <a:avLst/>
          </a:prstGeom>
          <a:noFill/>
        </p:spPr>
        <p:txBody>
          <a:bodyPr wrap="none" rtlCol="0">
            <a:spAutoFit/>
          </a:bodyPr>
          <a:lstStyle/>
          <a:p>
            <a:pPr>
              <a:defRPr/>
            </a:pPr>
            <a:r>
              <a:rPr lang="en-GB" sz="3200" dirty="0">
                <a:solidFill>
                  <a:schemeClr val="bg1"/>
                </a:solidFill>
                <a:latin typeface="Calibri"/>
                <a:cs typeface="Calibri"/>
              </a:rPr>
              <a:t>Brian Van Doormaal</a:t>
            </a:r>
            <a:endParaRPr dirty="0">
              <a:solidFill>
                <a:schemeClr val="bg1"/>
              </a:solidFill>
            </a:endParaRPr>
          </a:p>
        </p:txBody>
      </p:sp>
      <p:pic>
        <p:nvPicPr>
          <p:cNvPr id="1026" name="Picture 5" descr="A person speaking to a plant&#10;&#10;Description automatically generated">
            <a:extLst>
              <a:ext uri="{FF2B5EF4-FFF2-40B4-BE49-F238E27FC236}">
                <a16:creationId xmlns:a16="http://schemas.microsoft.com/office/drawing/2014/main" id="{F128DA2D-5078-6470-12BA-14EBFEAB75C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2931" y="2513206"/>
            <a:ext cx="5923856" cy="3945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A group of men holding drinks&#10;&#10;Description automatically generated">
            <a:extLst>
              <a:ext uri="{FF2B5EF4-FFF2-40B4-BE49-F238E27FC236}">
                <a16:creationId xmlns:a16="http://schemas.microsoft.com/office/drawing/2014/main" id="{57F38982-336D-506A-2ED6-A104487F3A1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60973" y="1958269"/>
            <a:ext cx="6357158" cy="476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8" descr="A group of people sitting in a room&#10;&#10;Description automatically generated">
            <a:extLst>
              <a:ext uri="{FF2B5EF4-FFF2-40B4-BE49-F238E27FC236}">
                <a16:creationId xmlns:a16="http://schemas.microsoft.com/office/drawing/2014/main" id="{A32BB926-9CB7-C334-30A7-9A964D3B5F2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3880" t="25251" r="26281" b="14749"/>
          <a:stretch/>
        </p:blipFill>
        <p:spPr bwMode="auto">
          <a:xfrm>
            <a:off x="6207628" y="5849322"/>
            <a:ext cx="3797704" cy="3429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11" descr="A person leaning on a white chair&#10;&#10;Description automatically generated">
            <a:extLst>
              <a:ext uri="{FF2B5EF4-FFF2-40B4-BE49-F238E27FC236}">
                <a16:creationId xmlns:a16="http://schemas.microsoft.com/office/drawing/2014/main" id="{BBEAD617-EDEC-5D08-0B3D-45C109B282F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282015" y="2544715"/>
            <a:ext cx="5589394" cy="5589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1028"/>
                                        </p:tgtEl>
                                        <p:attrNameLst>
                                          <p:attrName>style.visibility</p:attrName>
                                        </p:attrNameLst>
                                      </p:cBhvr>
                                      <p:to>
                                        <p:strVal val="visible"/>
                                      </p:to>
                                    </p:set>
                                    <p:animEffect transition="in" filter="fade">
                                      <p:cBhvr>
                                        <p:cTn id="11" dur="2000"/>
                                        <p:tgtEl>
                                          <p:spTgt spid="1028"/>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1027"/>
                                        </p:tgtEl>
                                        <p:attrNameLst>
                                          <p:attrName>style.visibility</p:attrName>
                                        </p:attrNameLst>
                                      </p:cBhvr>
                                      <p:to>
                                        <p:strVal val="visible"/>
                                      </p:to>
                                    </p:set>
                                    <p:animEffect transition="in" filter="fade">
                                      <p:cBhvr>
                                        <p:cTn id="15" dur="2000"/>
                                        <p:tgtEl>
                                          <p:spTgt spid="1027"/>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1029"/>
                                        </p:tgtEl>
                                        <p:attrNameLst>
                                          <p:attrName>style.visibility</p:attrName>
                                        </p:attrNameLst>
                                      </p:cBhvr>
                                      <p:to>
                                        <p:strVal val="visible"/>
                                      </p:to>
                                    </p:set>
                                    <p:animEffect transition="in" filter="fade">
                                      <p:cBhvr>
                                        <p:cTn id="19" dur="2000"/>
                                        <p:tgtEl>
                                          <p:spTgt spid="10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Text Placeholder 2"/>
          <p:cNvSpPr>
            <a:spLocks noGrp="1"/>
          </p:cNvSpPr>
          <p:nvPr>
            <p:ph type="body" sz="quarter" idx="11"/>
          </p:nvPr>
        </p:nvSpPr>
        <p:spPr bwMode="auto"/>
        <p:txBody>
          <a:bodyPr/>
          <a:lstStyle/>
          <a:p>
            <a:pPr>
              <a:defRPr/>
            </a:pPr>
            <a:r>
              <a:rPr lang="en-AU"/>
              <a:t>Steering Committee Membership</a:t>
            </a:r>
            <a:endParaRPr/>
          </a:p>
        </p:txBody>
      </p:sp>
      <p:pic>
        <p:nvPicPr>
          <p:cNvPr id="5" name="Graphic 4" descr="Meeting"/>
          <p:cNvPicPr>
            <a:picLocks noChangeAspect="1"/>
          </p:cNvPicPr>
          <p:nvPr/>
        </p:nvPicPr>
        <p:blipFill>
          <a:blip r:embed="rId3"/>
          <a:stretch/>
        </p:blipFill>
        <p:spPr bwMode="auto">
          <a:xfrm>
            <a:off x="15856898" y="660496"/>
            <a:ext cx="1347633" cy="1347633"/>
          </a:xfrm>
          <a:prstGeom prst="rect">
            <a:avLst/>
          </a:prstGeom>
        </p:spPr>
      </p:pic>
      <p:sp>
        <p:nvSpPr>
          <p:cNvPr id="6" name="Content Placeholder 5"/>
          <p:cNvSpPr>
            <a:spLocks noGrp="1"/>
          </p:cNvSpPr>
          <p:nvPr>
            <p:ph idx="1"/>
          </p:nvPr>
        </p:nvSpPr>
        <p:spPr bwMode="auto">
          <a:xfrm>
            <a:off x="1202530" y="2616200"/>
            <a:ext cx="16137733" cy="5842000"/>
          </a:xfrm>
        </p:spPr>
        <p:txBody>
          <a:bodyPr/>
          <a:lstStyle/>
          <a:p>
            <a:pPr>
              <a:defRPr/>
            </a:pPr>
            <a:r>
              <a:rPr lang="en-AU"/>
              <a:t>Nomination for a new SC member from:</a:t>
            </a:r>
            <a:endParaRPr/>
          </a:p>
          <a:p>
            <a:pPr lvl="1">
              <a:defRPr/>
            </a:pPr>
            <a:r>
              <a:rPr lang="en-AU"/>
              <a:t>Americas</a:t>
            </a:r>
            <a:endParaRPr/>
          </a:p>
          <a:p>
            <a:pPr lvl="2">
              <a:defRPr/>
            </a:pPr>
            <a:r>
              <a:rPr lang="sv-SE"/>
              <a:t>Filippo Miglior</a:t>
            </a:r>
            <a:endParaRPr/>
          </a:p>
          <a:p>
            <a:pPr>
              <a:defRPr/>
            </a:pPr>
            <a:endParaRPr lang="en-AU"/>
          </a:p>
        </p:txBody>
      </p:sp>
      <p:pic>
        <p:nvPicPr>
          <p:cNvPr id="2050" name="Picture 2">
            <a:extLst>
              <a:ext uri="{FF2B5EF4-FFF2-40B4-BE49-F238E27FC236}">
                <a16:creationId xmlns:a16="http://schemas.microsoft.com/office/drawing/2014/main" id="{B550663E-8E15-D364-F538-D1F53E38DB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84331" y="4014645"/>
            <a:ext cx="3967956" cy="49393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Rectangle 1">
            <a:extLst>
              <a:ext uri="{FF2B5EF4-FFF2-40B4-BE49-F238E27FC236}">
                <a16:creationId xmlns:a16="http://schemas.microsoft.com/office/drawing/2014/main" id="{52ECE677-1E8C-B19A-AD02-48C424FFF2D9}"/>
              </a:ext>
            </a:extLst>
          </p:cNvPr>
          <p:cNvSpPr/>
          <p:nvPr/>
        </p:nvSpPr>
        <p:spPr bwMode="auto">
          <a:xfrm>
            <a:off x="0" y="0"/>
            <a:ext cx="17340263" cy="9753600"/>
          </a:xfrm>
          <a:prstGeom prst="rect">
            <a:avLst/>
          </a:prstGeom>
          <a:solidFill>
            <a:schemeClr val="tx2"/>
          </a:solidFill>
          <a:ln w="12700" cap="flat" cmpd="sng" algn="ctr">
            <a:solidFill>
              <a:schemeClr val="tx2"/>
            </a:solidFill>
            <a:prstDash val="solid"/>
            <a:round/>
            <a:headEnd type="none" w="med" len="med"/>
            <a:tailEnd type="none" w="med" len="med"/>
          </a:ln>
        </p:spPr>
        <p:txBody>
          <a:bodyPr rtlCol="0" anchor="ctr"/>
          <a:lstStyle/>
          <a:p>
            <a:pPr algn="ctr"/>
            <a:endParaRPr lang="en-AU"/>
          </a:p>
        </p:txBody>
      </p:sp>
      <p:pic>
        <p:nvPicPr>
          <p:cNvPr id="1039315532" name="Picture 1039315531"/>
          <p:cNvPicPr>
            <a:picLocks noChangeAspect="1"/>
          </p:cNvPicPr>
          <p:nvPr/>
        </p:nvPicPr>
        <p:blipFill>
          <a:blip r:embed="rId3"/>
          <a:stretch/>
        </p:blipFill>
        <p:spPr bwMode="auto">
          <a:xfrm>
            <a:off x="2269331" y="276225"/>
            <a:ext cx="12268200" cy="9201150"/>
          </a:xfrm>
          <a:prstGeom prst="rect">
            <a:avLst/>
          </a:prstGeom>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Text Placeholder 2"/>
          <p:cNvSpPr>
            <a:spLocks noGrp="1"/>
          </p:cNvSpPr>
          <p:nvPr>
            <p:ph type="body" sz="quarter" idx="11"/>
          </p:nvPr>
        </p:nvSpPr>
        <p:spPr bwMode="auto"/>
        <p:txBody>
          <a:bodyPr/>
          <a:lstStyle/>
          <a:p>
            <a:pPr>
              <a:defRPr/>
            </a:pPr>
            <a:r>
              <a:rPr lang="en-AU"/>
              <a:t>Technical Committee Membership</a:t>
            </a:r>
            <a:endParaRPr/>
          </a:p>
        </p:txBody>
      </p:sp>
      <p:graphicFrame>
        <p:nvGraphicFramePr>
          <p:cNvPr id="4" name="Content Placeholder 6"/>
          <p:cNvGraphicFramePr>
            <a:graphicFrameLocks noGrp="1"/>
          </p:cNvGraphicFramePr>
          <p:nvPr>
            <p:ph idx="1"/>
            <p:extLst>
              <p:ext uri="{D42A27DB-BD31-4B8C-83A1-F6EECF244321}">
                <p14:modId xmlns:p14="http://schemas.microsoft.com/office/powerpoint/2010/main" val="1040636449"/>
              </p:ext>
            </p:extLst>
          </p:nvPr>
        </p:nvGraphicFramePr>
        <p:xfrm>
          <a:off x="821531" y="2590800"/>
          <a:ext cx="14812168" cy="6648504"/>
        </p:xfrm>
        <a:graphic>
          <a:graphicData uri="http://schemas.openxmlformats.org/drawingml/2006/table">
            <a:tbl>
              <a:tblPr firstRow="1" bandRow="1">
                <a:tableStyleId>{9DCAF9ED-07DC-4A11-8D7F-57B35C25682E}</a:tableStyleId>
              </a:tblPr>
              <a:tblGrid>
                <a:gridCol w="5029200">
                  <a:extLst>
                    <a:ext uri="{9D8B030D-6E8A-4147-A177-3AD203B41FA5}">
                      <a16:colId xmlns:a16="http://schemas.microsoft.com/office/drawing/2014/main" val="20000"/>
                    </a:ext>
                  </a:extLst>
                </a:gridCol>
                <a:gridCol w="1752599">
                  <a:extLst>
                    <a:ext uri="{9D8B030D-6E8A-4147-A177-3AD203B41FA5}">
                      <a16:colId xmlns:a16="http://schemas.microsoft.com/office/drawing/2014/main" val="20001"/>
                    </a:ext>
                  </a:extLst>
                </a:gridCol>
                <a:gridCol w="7908529">
                  <a:extLst>
                    <a:ext uri="{9D8B030D-6E8A-4147-A177-3AD203B41FA5}">
                      <a16:colId xmlns:a16="http://schemas.microsoft.com/office/drawing/2014/main" val="20002"/>
                    </a:ext>
                  </a:extLst>
                </a:gridCol>
                <a:gridCol w="121840">
                  <a:extLst>
                    <a:ext uri="{9D8B030D-6E8A-4147-A177-3AD203B41FA5}">
                      <a16:colId xmlns:a16="http://schemas.microsoft.com/office/drawing/2014/main" val="20003"/>
                    </a:ext>
                  </a:extLst>
                </a:gridCol>
              </a:tblGrid>
              <a:tr h="457200">
                <a:tc>
                  <a:txBody>
                    <a:bodyPr/>
                    <a:lstStyle/>
                    <a:p>
                      <a:pPr>
                        <a:defRPr/>
                      </a:pPr>
                      <a:r>
                        <a:rPr lang="en-US" sz="3600">
                          <a:latin typeface="Arial"/>
                          <a:cs typeface="Arial"/>
                        </a:rPr>
                        <a:t>Name</a:t>
                      </a:r>
                      <a:endParaRPr lang="en-US" sz="3600">
                        <a:solidFill>
                          <a:sysClr val="windowText" lastClr="000000"/>
                        </a:solidFill>
                        <a:latin typeface="Arial"/>
                        <a:cs typeface="Arial"/>
                      </a:endParaRPr>
                    </a:p>
                  </a:txBody>
                  <a:tcPr marL="48220" marR="48220" marT="32151" marB="32151"/>
                </a:tc>
                <a:tc>
                  <a:txBody>
                    <a:bodyPr/>
                    <a:lstStyle/>
                    <a:p>
                      <a:pPr marL="0" marR="0" lvl="0" indent="0" algn="l" defTabSz="1219261">
                        <a:lnSpc>
                          <a:spcPct val="100000"/>
                        </a:lnSpc>
                        <a:spcBef>
                          <a:spcPts val="0"/>
                        </a:spcBef>
                        <a:spcAft>
                          <a:spcPts val="0"/>
                        </a:spcAft>
                        <a:buClrTx/>
                        <a:buSzTx/>
                        <a:buFontTx/>
                        <a:buNone/>
                        <a:defRPr/>
                      </a:pPr>
                      <a:r>
                        <a:rPr lang="en-US" sz="3600">
                          <a:latin typeface="Arial"/>
                          <a:cs typeface="Arial"/>
                        </a:rPr>
                        <a:t>End of Term</a:t>
                      </a:r>
                      <a:endParaRPr lang="en-US" sz="3600">
                        <a:solidFill>
                          <a:sysClr val="windowText" lastClr="000000"/>
                        </a:solidFill>
                        <a:latin typeface="Arial"/>
                        <a:cs typeface="Arial"/>
                      </a:endParaRPr>
                    </a:p>
                  </a:txBody>
                  <a:tcPr marL="48220" marR="48220" marT="32151" marB="32151"/>
                </a:tc>
                <a:tc>
                  <a:txBody>
                    <a:bodyPr/>
                    <a:lstStyle/>
                    <a:p>
                      <a:pPr marL="0" marR="0" lvl="0" indent="0" algn="l" defTabSz="1219261">
                        <a:lnSpc>
                          <a:spcPct val="100000"/>
                        </a:lnSpc>
                        <a:spcBef>
                          <a:spcPts val="0"/>
                        </a:spcBef>
                        <a:spcAft>
                          <a:spcPts val="0"/>
                        </a:spcAft>
                        <a:buClrTx/>
                        <a:buSzTx/>
                        <a:buFontTx/>
                        <a:buNone/>
                        <a:defRPr/>
                      </a:pPr>
                      <a:r>
                        <a:rPr lang="en-US" sz="3600" b="1">
                          <a:solidFill>
                            <a:schemeClr val="lt1"/>
                          </a:solidFill>
                          <a:latin typeface="Arial"/>
                          <a:ea typeface="ヒラギノ角ゴ ProN W3"/>
                          <a:cs typeface="Arial"/>
                        </a:rPr>
                        <a:t>Organisation</a:t>
                      </a:r>
                      <a:endParaRPr/>
                    </a:p>
                  </a:txBody>
                  <a:tcPr marL="48220" marR="48220" marT="32151" marB="32151"/>
                </a:tc>
                <a:tc>
                  <a:txBody>
                    <a:bodyPr/>
                    <a:lstStyle/>
                    <a:p>
                      <a:pPr marL="0" marR="0" lvl="0" indent="0" algn="l" defTabSz="1219261">
                        <a:lnSpc>
                          <a:spcPct val="100000"/>
                        </a:lnSpc>
                        <a:spcBef>
                          <a:spcPts val="0"/>
                        </a:spcBef>
                        <a:spcAft>
                          <a:spcPts val="0"/>
                        </a:spcAft>
                        <a:buClrTx/>
                        <a:buSzTx/>
                        <a:buFontTx/>
                        <a:buNone/>
                        <a:defRPr/>
                      </a:pPr>
                      <a:endParaRPr lang="en-US" sz="3600">
                        <a:solidFill>
                          <a:sysClr val="windowText" lastClr="000000"/>
                        </a:solidFill>
                        <a:latin typeface="Arial"/>
                        <a:cs typeface="Arial"/>
                      </a:endParaRPr>
                    </a:p>
                  </a:txBody>
                  <a:tcPr marL="48220" marR="48220" marT="32151" marB="32151"/>
                </a:tc>
                <a:extLst>
                  <a:ext uri="{0D108BD9-81ED-4DB2-BD59-A6C34878D82A}">
                    <a16:rowId xmlns:a16="http://schemas.microsoft.com/office/drawing/2014/main" val="10000"/>
                  </a:ext>
                </a:extLst>
              </a:tr>
              <a:tr h="609658">
                <a:tc>
                  <a:txBody>
                    <a:bodyPr/>
                    <a:lstStyle/>
                    <a:p>
                      <a:pPr algn="l">
                        <a:defRPr/>
                      </a:pPr>
                      <a:r>
                        <a:rPr lang="en-US" sz="3600" b="1" i="1" u="none" strike="noStrike" dirty="0">
                          <a:solidFill>
                            <a:schemeClr val="dk1"/>
                          </a:solidFill>
                          <a:latin typeface="Arial"/>
                          <a:ea typeface="ヒラギノ角ゴ ProN W3"/>
                          <a:cs typeface="Arial"/>
                        </a:rPr>
                        <a:t>Paul </a:t>
                      </a:r>
                      <a:r>
                        <a:rPr lang="en-US" sz="3600" b="1" i="1" u="none" strike="noStrike" dirty="0" err="1">
                          <a:solidFill>
                            <a:schemeClr val="dk1"/>
                          </a:solidFill>
                          <a:latin typeface="Arial"/>
                          <a:ea typeface="ヒラギノ角ゴ ProN W3"/>
                          <a:cs typeface="Arial"/>
                        </a:rPr>
                        <a:t>VanRaden</a:t>
                      </a:r>
                      <a:endParaRPr b="1" dirty="0"/>
                    </a:p>
                  </a:txBody>
                  <a:tcPr marL="6698" marR="6698" marT="8931" marB="0" anchor="b"/>
                </a:tc>
                <a:tc>
                  <a:txBody>
                    <a:bodyPr/>
                    <a:lstStyle/>
                    <a:p>
                      <a:pPr algn="l">
                        <a:defRPr/>
                      </a:pPr>
                      <a:r>
                        <a:rPr lang="en-US" sz="3600" b="1" i="1" u="none" strike="noStrike" dirty="0">
                          <a:solidFill>
                            <a:schemeClr val="dk1"/>
                          </a:solidFill>
                          <a:latin typeface="Arial"/>
                          <a:ea typeface="ヒラギノ角ゴ ProN W3"/>
                          <a:cs typeface="Arial"/>
                        </a:rPr>
                        <a:t>2024</a:t>
                      </a:r>
                      <a:endParaRPr b="1" i="1" dirty="0"/>
                    </a:p>
                  </a:txBody>
                  <a:tcPr marL="6698" marR="6698" marT="8931" marB="0" anchor="b"/>
                </a:tc>
                <a:tc>
                  <a:txBody>
                    <a:bodyPr/>
                    <a:lstStyle/>
                    <a:p>
                      <a:pPr algn="l">
                        <a:defRPr/>
                      </a:pPr>
                      <a:r>
                        <a:rPr lang="en-US" sz="3600" b="1" i="1" u="none" strike="noStrike" dirty="0">
                          <a:solidFill>
                            <a:schemeClr val="dk1"/>
                          </a:solidFill>
                          <a:latin typeface="Arial"/>
                          <a:ea typeface="ヒラギノ角ゴ ProN W3"/>
                          <a:cs typeface="Arial"/>
                        </a:rPr>
                        <a:t>USDA, USA</a:t>
                      </a:r>
                      <a:endParaRPr b="1" i="1" dirty="0"/>
                    </a:p>
                  </a:txBody>
                  <a:tcPr marL="6698" marR="6698" marT="8931" marB="0" anchor="b"/>
                </a:tc>
                <a:tc>
                  <a:txBody>
                    <a:bodyPr/>
                    <a:lstStyle/>
                    <a:p>
                      <a:pPr algn="l">
                        <a:defRPr/>
                      </a:pPr>
                      <a:endParaRPr lang="en-US" sz="3600" b="1" i="1" u="none" strike="noStrike">
                        <a:latin typeface="Arial"/>
                        <a:cs typeface="Arial"/>
                      </a:endParaRPr>
                    </a:p>
                  </a:txBody>
                  <a:tcPr marL="6698" marR="6698" marT="8931" marB="0" anchor="b"/>
                </a:tc>
                <a:extLst>
                  <a:ext uri="{0D108BD9-81ED-4DB2-BD59-A6C34878D82A}">
                    <a16:rowId xmlns:a16="http://schemas.microsoft.com/office/drawing/2014/main" val="10001"/>
                  </a:ext>
                </a:extLst>
              </a:tr>
              <a:tr h="609658">
                <a:tc>
                  <a:txBody>
                    <a:bodyPr/>
                    <a:lstStyle/>
                    <a:p>
                      <a:pPr algn="l">
                        <a:defRPr/>
                      </a:pPr>
                      <a:r>
                        <a:rPr lang="en-US" sz="3600" b="1" i="1" u="none" strike="noStrike">
                          <a:solidFill>
                            <a:schemeClr val="dk1"/>
                          </a:solidFill>
                          <a:latin typeface="Arial"/>
                          <a:ea typeface="ヒラギノ角ゴ ProN W3"/>
                          <a:cs typeface="Arial"/>
                        </a:rPr>
                        <a:t>Tom Lawlor</a:t>
                      </a:r>
                      <a:endParaRPr b="1" i="1"/>
                    </a:p>
                  </a:txBody>
                  <a:tcPr marL="6698" marR="6698" marT="8931" marB="0" anchor="b"/>
                </a:tc>
                <a:tc>
                  <a:txBody>
                    <a:bodyPr/>
                    <a:lstStyle/>
                    <a:p>
                      <a:pPr algn="l">
                        <a:defRPr/>
                      </a:pPr>
                      <a:r>
                        <a:rPr lang="en-US" sz="3600" b="1" i="1" u="none" strike="noStrike">
                          <a:solidFill>
                            <a:schemeClr val="dk1"/>
                          </a:solidFill>
                          <a:latin typeface="Arial"/>
                          <a:ea typeface="ヒラギノ角ゴ ProN W3"/>
                          <a:cs typeface="Arial"/>
                        </a:rPr>
                        <a:t>2024</a:t>
                      </a:r>
                      <a:endParaRPr b="1" i="1"/>
                    </a:p>
                  </a:txBody>
                  <a:tcPr marL="6698" marR="6698" marT="8931" marB="0" anchor="b"/>
                </a:tc>
                <a:tc>
                  <a:txBody>
                    <a:bodyPr/>
                    <a:lstStyle/>
                    <a:p>
                      <a:pPr algn="l">
                        <a:defRPr/>
                      </a:pPr>
                      <a:r>
                        <a:rPr lang="en-US" sz="3600" b="1" i="1" u="none" strike="noStrike" dirty="0">
                          <a:solidFill>
                            <a:schemeClr val="dk1"/>
                          </a:solidFill>
                          <a:latin typeface="Arial"/>
                          <a:ea typeface="ヒラギノ角ゴ ProN W3"/>
                          <a:cs typeface="Arial"/>
                        </a:rPr>
                        <a:t>Holstein USA, USA</a:t>
                      </a:r>
                      <a:endParaRPr b="1" i="1" dirty="0"/>
                    </a:p>
                  </a:txBody>
                  <a:tcPr marL="6698" marR="6698" marT="8931" marB="0" anchor="b"/>
                </a:tc>
                <a:tc>
                  <a:txBody>
                    <a:bodyPr/>
                    <a:lstStyle/>
                    <a:p>
                      <a:pPr algn="l">
                        <a:defRPr/>
                      </a:pPr>
                      <a:endParaRPr lang="en-US" sz="3600" b="1" i="0" u="none" strike="noStrike">
                        <a:latin typeface="Arial"/>
                        <a:cs typeface="Arial"/>
                      </a:endParaRPr>
                    </a:p>
                  </a:txBody>
                  <a:tcPr marL="6698" marR="6698" marT="8931" marB="0" anchor="b"/>
                </a:tc>
                <a:extLst>
                  <a:ext uri="{0D108BD9-81ED-4DB2-BD59-A6C34878D82A}">
                    <a16:rowId xmlns:a16="http://schemas.microsoft.com/office/drawing/2014/main" val="10002"/>
                  </a:ext>
                </a:extLst>
              </a:tr>
              <a:tr h="609658">
                <a:tc>
                  <a:txBody>
                    <a:bodyPr/>
                    <a:lstStyle/>
                    <a:p>
                      <a:pPr algn="l">
                        <a:defRPr/>
                      </a:pPr>
                      <a:r>
                        <a:rPr lang="en-US" sz="3600" b="0" i="0" u="none" strike="noStrike" dirty="0">
                          <a:latin typeface="Arial"/>
                          <a:cs typeface="Arial"/>
                        </a:rPr>
                        <a:t>Raphael Mrode</a:t>
                      </a:r>
                      <a:endParaRPr dirty="0"/>
                    </a:p>
                  </a:txBody>
                  <a:tcPr marL="6698" marR="6698" marT="8931" marB="0" anchor="b"/>
                </a:tc>
                <a:tc>
                  <a:txBody>
                    <a:bodyPr/>
                    <a:lstStyle/>
                    <a:p>
                      <a:pPr algn="l">
                        <a:defRPr/>
                      </a:pPr>
                      <a:r>
                        <a:rPr lang="en-US" sz="3600" b="0" i="0" u="none" strike="noStrike">
                          <a:solidFill>
                            <a:schemeClr val="dk1"/>
                          </a:solidFill>
                          <a:latin typeface="Arial"/>
                          <a:ea typeface="ヒラギノ角ゴ ProN W3"/>
                          <a:cs typeface="Arial"/>
                        </a:rPr>
                        <a:t>2025</a:t>
                      </a:r>
                      <a:endParaRPr/>
                    </a:p>
                  </a:txBody>
                  <a:tcPr marL="6698" marR="6698" marT="8931" marB="0" anchor="b"/>
                </a:tc>
                <a:tc>
                  <a:txBody>
                    <a:bodyPr/>
                    <a:lstStyle/>
                    <a:p>
                      <a:pPr algn="l">
                        <a:defRPr/>
                      </a:pPr>
                      <a:r>
                        <a:rPr lang="en-US" sz="3600" b="0" i="0" u="none" strike="noStrike">
                          <a:solidFill>
                            <a:schemeClr val="dk1"/>
                          </a:solidFill>
                          <a:latin typeface="Arial"/>
                          <a:ea typeface="ヒラギノ角ゴ ProN W3"/>
                          <a:cs typeface="Arial"/>
                        </a:rPr>
                        <a:t>SRUC, Great Britain</a:t>
                      </a:r>
                      <a:endParaRPr/>
                    </a:p>
                  </a:txBody>
                  <a:tcPr marL="6698" marR="6698" marT="8931" marB="0" anchor="b"/>
                </a:tc>
                <a:tc>
                  <a:txBody>
                    <a:bodyPr/>
                    <a:lstStyle/>
                    <a:p>
                      <a:pPr algn="l">
                        <a:defRPr/>
                      </a:pPr>
                      <a:endParaRPr lang="en-US" sz="3600" b="1" i="0" u="none" strike="noStrike">
                        <a:latin typeface="Arial"/>
                        <a:cs typeface="Arial"/>
                      </a:endParaRPr>
                    </a:p>
                  </a:txBody>
                  <a:tcPr marL="6698" marR="6698" marT="8931" marB="0" anchor="b"/>
                </a:tc>
                <a:extLst>
                  <a:ext uri="{0D108BD9-81ED-4DB2-BD59-A6C34878D82A}">
                    <a16:rowId xmlns:a16="http://schemas.microsoft.com/office/drawing/2014/main" val="10003"/>
                  </a:ext>
                </a:extLst>
              </a:tr>
              <a:tr h="609658">
                <a:tc>
                  <a:txBody>
                    <a:bodyPr/>
                    <a:lstStyle/>
                    <a:p>
                      <a:pPr algn="l">
                        <a:defRPr/>
                      </a:pPr>
                      <a:r>
                        <a:rPr lang="en-US" sz="3600" i="0" u="none" strike="noStrike">
                          <a:latin typeface="Arial"/>
                          <a:cs typeface="Arial"/>
                        </a:rPr>
                        <a:t>Pete Sullivan</a:t>
                      </a:r>
                      <a:endParaRPr lang="en-US" sz="3600" b="0" i="0" u="none" strike="noStrike">
                        <a:latin typeface="Arial"/>
                        <a:cs typeface="Arial"/>
                      </a:endParaRPr>
                    </a:p>
                  </a:txBody>
                  <a:tcPr marL="6698" marR="6698" marT="8931" marB="0" anchor="b"/>
                </a:tc>
                <a:tc>
                  <a:txBody>
                    <a:bodyPr/>
                    <a:lstStyle/>
                    <a:p>
                      <a:pPr algn="l">
                        <a:defRPr/>
                      </a:pPr>
                      <a:r>
                        <a:rPr lang="en-US" sz="3600" b="0" i="0" u="none" strike="noStrike">
                          <a:latin typeface="Arial"/>
                          <a:cs typeface="Arial"/>
                        </a:rPr>
                        <a:t>2025</a:t>
                      </a:r>
                      <a:endParaRPr/>
                    </a:p>
                  </a:txBody>
                  <a:tcPr marL="6698" marR="6698" marT="8931" marB="0" anchor="b"/>
                </a:tc>
                <a:tc>
                  <a:txBody>
                    <a:bodyPr/>
                    <a:lstStyle/>
                    <a:p>
                      <a:pPr algn="l">
                        <a:defRPr/>
                      </a:pPr>
                      <a:r>
                        <a:rPr lang="en-US" sz="3600" b="0" i="0" u="none" strike="noStrike">
                          <a:solidFill>
                            <a:schemeClr val="dk1"/>
                          </a:solidFill>
                          <a:latin typeface="Arial"/>
                          <a:ea typeface="ヒラギノ角ゴ ProN W3"/>
                          <a:cs typeface="Arial"/>
                        </a:rPr>
                        <a:t>Lactanet, Canada</a:t>
                      </a:r>
                      <a:endParaRPr/>
                    </a:p>
                  </a:txBody>
                  <a:tcPr marL="6698" marR="6698" marT="8931" marB="0" anchor="b"/>
                </a:tc>
                <a:tc>
                  <a:txBody>
                    <a:bodyPr/>
                    <a:lstStyle/>
                    <a:p>
                      <a:pPr algn="l">
                        <a:defRPr/>
                      </a:pPr>
                      <a:endParaRPr lang="en-US" sz="3600" b="0" i="0" u="none" strike="noStrike">
                        <a:latin typeface="Arial"/>
                        <a:cs typeface="Arial"/>
                      </a:endParaRPr>
                    </a:p>
                  </a:txBody>
                  <a:tcPr marL="6698" marR="6698" marT="8931" marB="0" anchor="b"/>
                </a:tc>
                <a:extLst>
                  <a:ext uri="{0D108BD9-81ED-4DB2-BD59-A6C34878D82A}">
                    <a16:rowId xmlns:a16="http://schemas.microsoft.com/office/drawing/2014/main" val="10004"/>
                  </a:ext>
                </a:extLst>
              </a:tr>
              <a:tr h="609658">
                <a:tc>
                  <a:txBody>
                    <a:bodyPr/>
                    <a:lstStyle/>
                    <a:p>
                      <a:pPr algn="l">
                        <a:defRPr/>
                      </a:pPr>
                      <a:r>
                        <a:rPr lang="en-US" sz="3600" b="0" i="0" u="none" strike="noStrike">
                          <a:latin typeface="Arial"/>
                          <a:cs typeface="Arial"/>
                        </a:rPr>
                        <a:t>Zengting Liu</a:t>
                      </a:r>
                      <a:endParaRPr/>
                    </a:p>
                  </a:txBody>
                  <a:tcPr marL="6698" marR="6698" marT="8931" marB="0" anchor="b"/>
                </a:tc>
                <a:tc>
                  <a:txBody>
                    <a:bodyPr/>
                    <a:lstStyle/>
                    <a:p>
                      <a:pPr algn="l">
                        <a:defRPr/>
                      </a:pPr>
                      <a:r>
                        <a:rPr lang="en-US" sz="3600" b="0" i="0" u="none" strike="noStrike">
                          <a:latin typeface="Arial"/>
                          <a:cs typeface="Arial"/>
                        </a:rPr>
                        <a:t>2026</a:t>
                      </a:r>
                      <a:endParaRPr/>
                    </a:p>
                  </a:txBody>
                  <a:tcPr marL="6698" marR="6698" marT="8931" marB="0" anchor="b"/>
                </a:tc>
                <a:tc>
                  <a:txBody>
                    <a:bodyPr/>
                    <a:lstStyle/>
                    <a:p>
                      <a:pPr algn="l">
                        <a:defRPr/>
                      </a:pPr>
                      <a:r>
                        <a:rPr lang="en-US" sz="3600" b="0" i="0" u="none" strike="noStrike">
                          <a:latin typeface="Arial"/>
                          <a:cs typeface="Arial"/>
                        </a:rPr>
                        <a:t>vit, Germany</a:t>
                      </a:r>
                      <a:endParaRPr/>
                    </a:p>
                  </a:txBody>
                  <a:tcPr marL="6698" marR="6698" marT="8931" marB="0" anchor="b"/>
                </a:tc>
                <a:tc>
                  <a:txBody>
                    <a:bodyPr/>
                    <a:lstStyle/>
                    <a:p>
                      <a:pPr algn="l">
                        <a:defRPr/>
                      </a:pPr>
                      <a:endParaRPr lang="en-US" sz="3600" b="0" i="0" u="none" strike="noStrike">
                        <a:latin typeface="Arial"/>
                        <a:cs typeface="Arial"/>
                      </a:endParaRPr>
                    </a:p>
                  </a:txBody>
                  <a:tcPr marL="6698" marR="6698" marT="8931" marB="0" anchor="b"/>
                </a:tc>
                <a:extLst>
                  <a:ext uri="{0D108BD9-81ED-4DB2-BD59-A6C34878D82A}">
                    <a16:rowId xmlns:a16="http://schemas.microsoft.com/office/drawing/2014/main" val="10005"/>
                  </a:ext>
                </a:extLst>
              </a:tr>
              <a:tr h="609658">
                <a:tc>
                  <a:txBody>
                    <a:bodyPr/>
                    <a:lstStyle/>
                    <a:p>
                      <a:pPr algn="l">
                        <a:defRPr/>
                      </a:pPr>
                      <a:r>
                        <a:rPr lang="en-US" sz="3600" b="0" i="0" u="none" strike="noStrike">
                          <a:latin typeface="Arial"/>
                          <a:cs typeface="Arial"/>
                        </a:rPr>
                        <a:t>Valentina Palucci</a:t>
                      </a:r>
                      <a:endParaRPr/>
                    </a:p>
                  </a:txBody>
                  <a:tcPr marL="6698" marR="6698" marT="8931" marB="0" anchor="b"/>
                </a:tc>
                <a:tc>
                  <a:txBody>
                    <a:bodyPr/>
                    <a:lstStyle/>
                    <a:p>
                      <a:pPr algn="l">
                        <a:defRPr/>
                      </a:pPr>
                      <a:r>
                        <a:rPr lang="en-US" sz="3600" b="0" i="0" u="none" strike="noStrike">
                          <a:latin typeface="Arial"/>
                          <a:cs typeface="Arial"/>
                        </a:rPr>
                        <a:t>2026</a:t>
                      </a:r>
                      <a:endParaRPr/>
                    </a:p>
                  </a:txBody>
                  <a:tcPr marL="6698" marR="6698" marT="8931" marB="0" anchor="b"/>
                </a:tc>
                <a:tc>
                  <a:txBody>
                    <a:bodyPr/>
                    <a:lstStyle/>
                    <a:p>
                      <a:pPr algn="l">
                        <a:defRPr/>
                      </a:pPr>
                      <a:r>
                        <a:rPr lang="en-US" sz="3600" b="0" i="0" u="none" strike="noStrike">
                          <a:solidFill>
                            <a:schemeClr val="dk1"/>
                          </a:solidFill>
                          <a:latin typeface="Arial"/>
                          <a:ea typeface="ヒラギノ角ゴ ProN W3"/>
                          <a:cs typeface="Arial"/>
                        </a:rPr>
                        <a:t>Interbull Centre</a:t>
                      </a:r>
                      <a:endParaRPr/>
                    </a:p>
                  </a:txBody>
                  <a:tcPr marL="6698" marR="6698" marT="8931" marB="0" anchor="b"/>
                </a:tc>
                <a:tc>
                  <a:txBody>
                    <a:bodyPr/>
                    <a:lstStyle/>
                    <a:p>
                      <a:pPr algn="l">
                        <a:defRPr/>
                      </a:pPr>
                      <a:endParaRPr lang="en-US" sz="3600" b="0" i="0" u="none" strike="noStrike">
                        <a:solidFill>
                          <a:schemeClr val="dk1"/>
                        </a:solidFill>
                        <a:latin typeface="Arial"/>
                        <a:ea typeface="ヒラギノ角ゴ ProN W3"/>
                        <a:cs typeface="Arial"/>
                      </a:endParaRPr>
                    </a:p>
                  </a:txBody>
                  <a:tcPr marL="6698" marR="6698" marT="8931" marB="0" anchor="b"/>
                </a:tc>
                <a:extLst>
                  <a:ext uri="{0D108BD9-81ED-4DB2-BD59-A6C34878D82A}">
                    <a16:rowId xmlns:a16="http://schemas.microsoft.com/office/drawing/2014/main" val="10006"/>
                  </a:ext>
                </a:extLst>
              </a:tr>
              <a:tr h="609658">
                <a:tc>
                  <a:txBody>
                    <a:bodyPr/>
                    <a:lstStyle/>
                    <a:p>
                      <a:pPr algn="l">
                        <a:defRPr/>
                      </a:pPr>
                      <a:r>
                        <a:rPr lang="en-US" sz="3600" b="0" i="0" u="none" strike="noStrike">
                          <a:latin typeface="Arial"/>
                          <a:cs typeface="Arial"/>
                        </a:rPr>
                        <a:t>Andres Legarra</a:t>
                      </a:r>
                      <a:endParaRPr/>
                    </a:p>
                  </a:txBody>
                  <a:tcPr marL="6698" marR="6698" marT="8931" marB="0" anchor="b"/>
                </a:tc>
                <a:tc>
                  <a:txBody>
                    <a:bodyPr/>
                    <a:lstStyle/>
                    <a:p>
                      <a:pPr algn="l">
                        <a:defRPr/>
                      </a:pPr>
                      <a:r>
                        <a:rPr lang="en-US" sz="3600" b="0" i="0" u="none" strike="noStrike">
                          <a:latin typeface="Arial"/>
                          <a:cs typeface="Arial"/>
                        </a:rPr>
                        <a:t>2027</a:t>
                      </a:r>
                      <a:endParaRPr/>
                    </a:p>
                  </a:txBody>
                  <a:tcPr marL="6698" marR="6698" marT="8931" marB="0" anchor="b"/>
                </a:tc>
                <a:tc>
                  <a:txBody>
                    <a:bodyPr/>
                    <a:lstStyle/>
                    <a:p>
                      <a:pPr algn="l">
                        <a:defRPr/>
                      </a:pPr>
                      <a:r>
                        <a:rPr lang="en-US" sz="3600" b="0" i="0" u="none" strike="noStrike">
                          <a:solidFill>
                            <a:schemeClr val="dk1"/>
                          </a:solidFill>
                          <a:latin typeface="Arial"/>
                          <a:ea typeface="ヒラギノ角ゴ ProN W3"/>
                          <a:cs typeface="Arial"/>
                        </a:rPr>
                        <a:t>CDCB, USA</a:t>
                      </a:r>
                      <a:endParaRPr/>
                    </a:p>
                  </a:txBody>
                  <a:tcPr marL="6698" marR="6698" marT="8931" marB="0" anchor="b"/>
                </a:tc>
                <a:tc>
                  <a:txBody>
                    <a:bodyPr/>
                    <a:lstStyle/>
                    <a:p>
                      <a:pPr algn="l">
                        <a:defRPr/>
                      </a:pPr>
                      <a:endParaRPr lang="en-US" sz="3600" b="0" i="0" u="none" strike="noStrike">
                        <a:solidFill>
                          <a:schemeClr val="dk1"/>
                        </a:solidFill>
                        <a:latin typeface="Arial"/>
                        <a:ea typeface="ヒラギノ角ゴ ProN W3"/>
                        <a:cs typeface="Arial"/>
                      </a:endParaRPr>
                    </a:p>
                  </a:txBody>
                  <a:tcPr marL="6698" marR="6698" marT="8931" marB="0" anchor="b"/>
                </a:tc>
                <a:extLst>
                  <a:ext uri="{0D108BD9-81ED-4DB2-BD59-A6C34878D82A}">
                    <a16:rowId xmlns:a16="http://schemas.microsoft.com/office/drawing/2014/main" val="10007"/>
                  </a:ext>
                </a:extLst>
              </a:tr>
              <a:tr h="609658">
                <a:tc>
                  <a:txBody>
                    <a:bodyPr/>
                    <a:lstStyle/>
                    <a:p>
                      <a:pPr marL="0" marR="0" lvl="0" indent="0" algn="l" defTabSz="1219261">
                        <a:lnSpc>
                          <a:spcPct val="100000"/>
                        </a:lnSpc>
                        <a:spcBef>
                          <a:spcPts val="0"/>
                        </a:spcBef>
                        <a:spcAft>
                          <a:spcPts val="0"/>
                        </a:spcAft>
                        <a:buClrTx/>
                        <a:buSzTx/>
                        <a:buFontTx/>
                        <a:buNone/>
                        <a:defRPr/>
                      </a:pPr>
                      <a:r>
                        <a:rPr lang="en-US" sz="3600" i="0" u="none" strike="noStrike">
                          <a:latin typeface="Arial"/>
                          <a:cs typeface="Arial"/>
                        </a:rPr>
                        <a:t>Gerben de Jong</a:t>
                      </a:r>
                      <a:endParaRPr lang="en-US" sz="3600" b="0" i="0" u="none" strike="noStrike">
                        <a:latin typeface="Arial"/>
                        <a:cs typeface="Arial"/>
                      </a:endParaRPr>
                    </a:p>
                  </a:txBody>
                  <a:tcPr marL="6698" marR="6698" marT="8931" marB="0" anchor="b"/>
                </a:tc>
                <a:tc>
                  <a:txBody>
                    <a:bodyPr/>
                    <a:lstStyle/>
                    <a:p>
                      <a:pPr algn="l">
                        <a:defRPr/>
                      </a:pPr>
                      <a:r>
                        <a:rPr lang="en-US" sz="3600" b="0" i="0" u="none" strike="noStrike">
                          <a:latin typeface="Arial"/>
                          <a:cs typeface="Arial"/>
                        </a:rPr>
                        <a:t>2027</a:t>
                      </a:r>
                      <a:endParaRPr/>
                    </a:p>
                  </a:txBody>
                  <a:tcPr marL="6698" marR="6698" marT="8931" marB="0" anchor="b"/>
                </a:tc>
                <a:tc>
                  <a:txBody>
                    <a:bodyPr/>
                    <a:lstStyle/>
                    <a:p>
                      <a:pPr algn="l">
                        <a:defRPr/>
                      </a:pPr>
                      <a:r>
                        <a:rPr lang="en-US" sz="3600" b="0" i="0" u="none" strike="noStrike">
                          <a:solidFill>
                            <a:schemeClr val="dk1"/>
                          </a:solidFill>
                          <a:latin typeface="Arial"/>
                          <a:ea typeface="ヒラギノ角ゴ ProN W3"/>
                          <a:cs typeface="Arial"/>
                        </a:rPr>
                        <a:t>CRV, Netherlands; </a:t>
                      </a:r>
                      <a:r>
                        <a:rPr lang="en-US" sz="3600" b="1" i="0" u="none" strike="noStrike">
                          <a:solidFill>
                            <a:schemeClr val="dk1"/>
                          </a:solidFill>
                          <a:latin typeface="Arial"/>
                          <a:ea typeface="ヒラギノ角ゴ ProN W3"/>
                          <a:cs typeface="Arial"/>
                        </a:rPr>
                        <a:t>Chair</a:t>
                      </a:r>
                      <a:endParaRPr b="1"/>
                    </a:p>
                  </a:txBody>
                  <a:tcPr marL="6698" marR="6698" marT="8931" marB="0" anchor="b"/>
                </a:tc>
                <a:tc>
                  <a:txBody>
                    <a:bodyPr/>
                    <a:lstStyle/>
                    <a:p>
                      <a:pPr algn="l">
                        <a:defRPr/>
                      </a:pPr>
                      <a:endParaRPr lang="en-US" sz="3600" b="0" i="1" u="none" strike="noStrike">
                        <a:solidFill>
                          <a:schemeClr val="dk1"/>
                        </a:solidFill>
                        <a:latin typeface="Arial"/>
                        <a:ea typeface="ヒラギノ角ゴ ProN W3"/>
                        <a:cs typeface="Arial"/>
                      </a:endParaRPr>
                    </a:p>
                  </a:txBody>
                  <a:tcPr marL="6698" marR="6698" marT="8931" marB="0" anchor="b"/>
                </a:tc>
                <a:extLst>
                  <a:ext uri="{0D108BD9-81ED-4DB2-BD59-A6C34878D82A}">
                    <a16:rowId xmlns:a16="http://schemas.microsoft.com/office/drawing/2014/main" val="10008"/>
                  </a:ext>
                </a:extLst>
              </a:tr>
              <a:tr h="609658">
                <a:tc>
                  <a:txBody>
                    <a:bodyPr/>
                    <a:lstStyle/>
                    <a:p>
                      <a:pPr algn="l">
                        <a:defRPr/>
                      </a:pPr>
                      <a:r>
                        <a:rPr lang="en-US" sz="3600" b="0" i="0" u="none" strike="noStrike">
                          <a:latin typeface="Arial"/>
                          <a:cs typeface="Arial"/>
                        </a:rPr>
                        <a:t>Jan-Thijs van Kaam</a:t>
                      </a:r>
                      <a:endParaRPr lang="en-US" sz="3600" b="0" i="0" u="none" strike="noStrike">
                        <a:solidFill>
                          <a:schemeClr val="dk1"/>
                        </a:solidFill>
                        <a:latin typeface="Arial"/>
                        <a:ea typeface="ヒラギノ角ゴ ProN W3"/>
                        <a:cs typeface="Arial"/>
                      </a:endParaRPr>
                    </a:p>
                  </a:txBody>
                  <a:tcPr marL="6698" marR="6698" marT="8931" marB="0" anchor="b"/>
                </a:tc>
                <a:tc>
                  <a:txBody>
                    <a:bodyPr/>
                    <a:lstStyle/>
                    <a:p>
                      <a:pPr algn="l">
                        <a:defRPr/>
                      </a:pPr>
                      <a:r>
                        <a:rPr lang="en-US" sz="3600" b="0" i="0" u="none" strike="noStrike">
                          <a:latin typeface="Arial"/>
                          <a:cs typeface="Arial"/>
                        </a:rPr>
                        <a:t>2027</a:t>
                      </a:r>
                      <a:endParaRPr lang="en-US" sz="3600" b="0" i="0" u="none" strike="noStrike">
                        <a:solidFill>
                          <a:schemeClr val="dk1"/>
                        </a:solidFill>
                        <a:latin typeface="Arial"/>
                        <a:ea typeface="ヒラギノ角ゴ ProN W3"/>
                        <a:cs typeface="Arial"/>
                      </a:endParaRPr>
                    </a:p>
                  </a:txBody>
                  <a:tcPr marL="6698" marR="6698" marT="8931" marB="0" anchor="b"/>
                </a:tc>
                <a:tc>
                  <a:txBody>
                    <a:bodyPr/>
                    <a:lstStyle/>
                    <a:p>
                      <a:pPr marL="0" marR="0" lvl="0" indent="0" algn="l" defTabSz="1219261">
                        <a:lnSpc>
                          <a:spcPct val="100000"/>
                        </a:lnSpc>
                        <a:spcBef>
                          <a:spcPts val="0"/>
                        </a:spcBef>
                        <a:spcAft>
                          <a:spcPts val="0"/>
                        </a:spcAft>
                        <a:buClrTx/>
                        <a:buSzTx/>
                        <a:buFontTx/>
                        <a:buNone/>
                        <a:defRPr/>
                      </a:pPr>
                      <a:r>
                        <a:rPr lang="en-US" sz="3600" b="0" i="0" u="none" strike="noStrike">
                          <a:solidFill>
                            <a:schemeClr val="dk1"/>
                          </a:solidFill>
                          <a:latin typeface="Arial"/>
                          <a:ea typeface="ヒラギノ角ゴ ProN W3"/>
                          <a:cs typeface="Arial"/>
                        </a:rPr>
                        <a:t>ANAFIBJ, Italy</a:t>
                      </a:r>
                      <a:endParaRPr/>
                    </a:p>
                  </a:txBody>
                  <a:tcPr marL="6698" marR="6698" marT="8931" marB="0" anchor="b"/>
                </a:tc>
                <a:tc>
                  <a:txBody>
                    <a:bodyPr/>
                    <a:lstStyle/>
                    <a:p>
                      <a:pPr algn="l">
                        <a:defRPr/>
                      </a:pPr>
                      <a:endParaRPr lang="en-US" sz="3600" b="0" i="1" u="none" strike="noStrike" dirty="0">
                        <a:latin typeface="Arial"/>
                        <a:cs typeface="Arial"/>
                      </a:endParaRPr>
                    </a:p>
                  </a:txBody>
                  <a:tcPr marL="6698" marR="6698" marT="8931" marB="0" anchor="b"/>
                </a:tc>
                <a:extLst>
                  <a:ext uri="{0D108BD9-81ED-4DB2-BD59-A6C34878D82A}">
                    <a16:rowId xmlns:a16="http://schemas.microsoft.com/office/drawing/2014/main" val="10009"/>
                  </a:ext>
                </a:extLst>
              </a:tr>
            </a:tbl>
          </a:graphicData>
        </a:graphic>
      </p:graphicFrame>
      <p:pic>
        <p:nvPicPr>
          <p:cNvPr id="5" name="Graphic 4" descr="Meeting"/>
          <p:cNvPicPr>
            <a:picLocks noChangeAspect="1"/>
          </p:cNvPicPr>
          <p:nvPr/>
        </p:nvPicPr>
        <p:blipFill>
          <a:blip r:embed="rId3"/>
          <a:stretch/>
        </p:blipFill>
        <p:spPr bwMode="auto">
          <a:xfrm>
            <a:off x="15856898" y="660496"/>
            <a:ext cx="1347633" cy="1347633"/>
          </a:xfrm>
          <a:prstGeom prst="rect">
            <a:avLst/>
          </a:prstGeom>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Rectangle 1">
            <a:extLst>
              <a:ext uri="{FF2B5EF4-FFF2-40B4-BE49-F238E27FC236}">
                <a16:creationId xmlns:a16="http://schemas.microsoft.com/office/drawing/2014/main" id="{1F24A69E-B4D2-AC6C-6476-D37D32A0D880}"/>
              </a:ext>
            </a:extLst>
          </p:cNvPr>
          <p:cNvSpPr/>
          <p:nvPr/>
        </p:nvSpPr>
        <p:spPr bwMode="auto">
          <a:xfrm>
            <a:off x="0" y="0"/>
            <a:ext cx="17340263" cy="9753600"/>
          </a:xfrm>
          <a:prstGeom prst="rect">
            <a:avLst/>
          </a:prstGeom>
          <a:solidFill>
            <a:schemeClr val="tx2"/>
          </a:solidFill>
          <a:ln w="12700" cap="flat" cmpd="sng" algn="ctr">
            <a:solidFill>
              <a:schemeClr val="tx2"/>
            </a:solidFill>
            <a:prstDash val="solid"/>
            <a:round/>
            <a:headEnd type="none" w="med" len="med"/>
            <a:tailEnd type="none" w="med" len="med"/>
          </a:ln>
        </p:spPr>
        <p:txBody>
          <a:bodyPr rtlCol="0" anchor="ctr"/>
          <a:lstStyle/>
          <a:p>
            <a:pPr algn="ctr"/>
            <a:endParaRPr lang="en-AU"/>
          </a:p>
        </p:txBody>
      </p:sp>
      <p:sp>
        <p:nvSpPr>
          <p:cNvPr id="3" name="Text Placeholder 2"/>
          <p:cNvSpPr>
            <a:spLocks noGrp="1"/>
          </p:cNvSpPr>
          <p:nvPr>
            <p:ph type="body" sz="quarter" idx="11"/>
          </p:nvPr>
        </p:nvSpPr>
        <p:spPr bwMode="auto">
          <a:xfrm rot="17430403">
            <a:off x="-554387" y="4391382"/>
            <a:ext cx="5294278" cy="762000"/>
          </a:xfrm>
        </p:spPr>
        <p:txBody>
          <a:bodyPr/>
          <a:lstStyle/>
          <a:p>
            <a:pPr>
              <a:defRPr/>
            </a:pPr>
            <a:r>
              <a:rPr lang="en-GB" dirty="0"/>
              <a:t>Thank you</a:t>
            </a:r>
            <a:endParaRPr dirty="0"/>
          </a:p>
        </p:txBody>
      </p:sp>
      <p:sp>
        <p:nvSpPr>
          <p:cNvPr id="4" name="TextBox 3"/>
          <p:cNvSpPr txBox="1"/>
          <p:nvPr/>
        </p:nvSpPr>
        <p:spPr bwMode="auto">
          <a:xfrm>
            <a:off x="6765131" y="8813513"/>
            <a:ext cx="2699778" cy="584775"/>
          </a:xfrm>
          <a:prstGeom prst="rect">
            <a:avLst/>
          </a:prstGeom>
          <a:noFill/>
        </p:spPr>
        <p:txBody>
          <a:bodyPr wrap="none" rtlCol="0">
            <a:spAutoFit/>
          </a:bodyPr>
          <a:lstStyle/>
          <a:p>
            <a:pPr>
              <a:defRPr/>
            </a:pPr>
            <a:r>
              <a:rPr lang="en-GB" sz="3200" dirty="0">
                <a:solidFill>
                  <a:schemeClr val="bg1"/>
                </a:solidFill>
                <a:latin typeface="Calibri"/>
                <a:cs typeface="Calibri"/>
              </a:rPr>
              <a:t>Paul </a:t>
            </a:r>
            <a:r>
              <a:rPr lang="en-GB" sz="3200" dirty="0" err="1">
                <a:solidFill>
                  <a:schemeClr val="bg1"/>
                </a:solidFill>
                <a:latin typeface="Calibri"/>
                <a:cs typeface="Calibri"/>
              </a:rPr>
              <a:t>VanRaden</a:t>
            </a:r>
            <a:endParaRPr dirty="0">
              <a:solidFill>
                <a:schemeClr val="bg1"/>
              </a:solidFill>
            </a:endParaRPr>
          </a:p>
        </p:txBody>
      </p:sp>
      <p:sp>
        <p:nvSpPr>
          <p:cNvPr id="5" name="TextBox 4"/>
          <p:cNvSpPr txBox="1"/>
          <p:nvPr/>
        </p:nvSpPr>
        <p:spPr bwMode="auto">
          <a:xfrm>
            <a:off x="11718131" y="8813513"/>
            <a:ext cx="2140330" cy="584775"/>
          </a:xfrm>
          <a:prstGeom prst="rect">
            <a:avLst/>
          </a:prstGeom>
          <a:noFill/>
        </p:spPr>
        <p:txBody>
          <a:bodyPr wrap="none" rtlCol="0">
            <a:spAutoFit/>
          </a:bodyPr>
          <a:lstStyle/>
          <a:p>
            <a:pPr>
              <a:defRPr/>
            </a:pPr>
            <a:r>
              <a:rPr lang="en-GB" sz="3200" dirty="0">
                <a:solidFill>
                  <a:schemeClr val="bg1"/>
                </a:solidFill>
                <a:latin typeface="Calibri"/>
                <a:cs typeface="Calibri"/>
              </a:rPr>
              <a:t>Tom Lawlor</a:t>
            </a:r>
            <a:endParaRPr dirty="0">
              <a:solidFill>
                <a:schemeClr val="bg1"/>
              </a:solidFill>
            </a:endParaRPr>
          </a:p>
        </p:txBody>
      </p:sp>
      <p:pic>
        <p:nvPicPr>
          <p:cNvPr id="1516579333" name="Picture 1516579332"/>
          <p:cNvPicPr>
            <a:picLocks noChangeAspect="1"/>
          </p:cNvPicPr>
          <p:nvPr/>
        </p:nvPicPr>
        <p:blipFill>
          <a:blip r:embed="rId3"/>
          <a:stretch/>
        </p:blipFill>
        <p:spPr bwMode="auto">
          <a:xfrm>
            <a:off x="5393531" y="304799"/>
            <a:ext cx="10668000" cy="8001001"/>
          </a:xfrm>
          <a:prstGeom prst="rect">
            <a:avLst/>
          </a:prstGeom>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graphicFrame>
        <p:nvGraphicFramePr>
          <p:cNvPr id="2" name="Diagram 1"/>
          <p:cNvGraphicFramePr>
            <a:graphicFrameLocks/>
          </p:cNvGraphicFramePr>
          <p:nvPr/>
        </p:nvGraphicFramePr>
        <p:xfrm>
          <a:off x="612607" y="1180591"/>
          <a:ext cx="16115047" cy="87387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 Placeholder 2"/>
          <p:cNvSpPr>
            <a:spLocks noGrp="1"/>
          </p:cNvSpPr>
          <p:nvPr>
            <p:ph type="body" sz="quarter" idx="11"/>
          </p:nvPr>
        </p:nvSpPr>
        <p:spPr bwMode="auto"/>
        <p:txBody>
          <a:bodyPr/>
          <a:lstStyle/>
          <a:p>
            <a:pPr>
              <a:defRPr/>
            </a:pPr>
            <a:r>
              <a:rPr lang="en-AU"/>
              <a:t>Technical Committee Membership</a:t>
            </a:r>
            <a:endParaRPr/>
          </a:p>
        </p:txBody>
      </p:sp>
      <p:pic>
        <p:nvPicPr>
          <p:cNvPr id="5" name="Graphic 4" descr="Meeting"/>
          <p:cNvPicPr>
            <a:picLocks noChangeAspect="1"/>
          </p:cNvPicPr>
          <p:nvPr/>
        </p:nvPicPr>
        <p:blipFill>
          <a:blip r:embed="rId8"/>
          <a:stretch/>
        </p:blipFill>
        <p:spPr bwMode="auto">
          <a:xfrm>
            <a:off x="15856898" y="660496"/>
            <a:ext cx="1347633" cy="1347633"/>
          </a:xfrm>
          <a:prstGeom prst="rect">
            <a:avLst/>
          </a:prstGeom>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Text Placeholder 2"/>
          <p:cNvSpPr>
            <a:spLocks noGrp="1"/>
          </p:cNvSpPr>
          <p:nvPr>
            <p:ph type="body" sz="quarter" idx="11"/>
          </p:nvPr>
        </p:nvSpPr>
        <p:spPr bwMode="auto"/>
        <p:txBody>
          <a:bodyPr/>
          <a:lstStyle/>
          <a:p>
            <a:pPr>
              <a:defRPr/>
            </a:pPr>
            <a:r>
              <a:rPr lang="en-GB"/>
              <a:t>Welcome</a:t>
            </a:r>
            <a:endParaRPr/>
          </a:p>
        </p:txBody>
      </p:sp>
      <p:sp>
        <p:nvSpPr>
          <p:cNvPr id="4" name="TextBox 3"/>
          <p:cNvSpPr txBox="1"/>
          <p:nvPr/>
        </p:nvSpPr>
        <p:spPr bwMode="auto">
          <a:xfrm>
            <a:off x="3867570" y="8134109"/>
            <a:ext cx="1888657" cy="584775"/>
          </a:xfrm>
          <a:prstGeom prst="rect">
            <a:avLst/>
          </a:prstGeom>
          <a:noFill/>
        </p:spPr>
        <p:txBody>
          <a:bodyPr wrap="none" rtlCol="0">
            <a:spAutoFit/>
          </a:bodyPr>
          <a:lstStyle/>
          <a:p>
            <a:pPr>
              <a:defRPr/>
            </a:pPr>
            <a:r>
              <a:rPr lang="en-GB" sz="3200">
                <a:latin typeface="Calibri"/>
                <a:cs typeface="Calibri"/>
              </a:rPr>
              <a:t>Iola Croué</a:t>
            </a:r>
            <a:endParaRPr/>
          </a:p>
        </p:txBody>
      </p:sp>
      <p:sp>
        <p:nvSpPr>
          <p:cNvPr id="5" name="TextBox 4"/>
          <p:cNvSpPr txBox="1"/>
          <p:nvPr/>
        </p:nvSpPr>
        <p:spPr bwMode="auto">
          <a:xfrm>
            <a:off x="9983182" y="8102786"/>
            <a:ext cx="2555507" cy="584775"/>
          </a:xfrm>
          <a:prstGeom prst="rect">
            <a:avLst/>
          </a:prstGeom>
          <a:noFill/>
        </p:spPr>
        <p:txBody>
          <a:bodyPr wrap="none" rtlCol="0">
            <a:spAutoFit/>
          </a:bodyPr>
          <a:lstStyle/>
          <a:p>
            <a:pPr>
              <a:defRPr/>
            </a:pPr>
            <a:r>
              <a:rPr lang="en-GB" sz="3200">
                <a:latin typeface="Calibri"/>
                <a:cs typeface="Calibri"/>
              </a:rPr>
              <a:t>Hongding Gao</a:t>
            </a:r>
            <a:endParaRPr/>
          </a:p>
        </p:txBody>
      </p:sp>
      <p:pic>
        <p:nvPicPr>
          <p:cNvPr id="7" name="Picture 6"/>
          <p:cNvPicPr>
            <a:picLocks noChangeAspect="1"/>
          </p:cNvPicPr>
          <p:nvPr/>
        </p:nvPicPr>
        <p:blipFill>
          <a:blip r:embed="rId3"/>
          <a:stretch/>
        </p:blipFill>
        <p:spPr bwMode="auto">
          <a:xfrm>
            <a:off x="3183731" y="3008624"/>
            <a:ext cx="3657600" cy="4551218"/>
          </a:xfrm>
          <a:prstGeom prst="rect">
            <a:avLst/>
          </a:prstGeom>
        </p:spPr>
      </p:pic>
      <p:pic>
        <p:nvPicPr>
          <p:cNvPr id="8" name="Picture 7"/>
          <p:cNvPicPr>
            <a:picLocks noChangeAspect="1"/>
          </p:cNvPicPr>
          <p:nvPr/>
        </p:nvPicPr>
        <p:blipFill>
          <a:blip r:embed="rId4"/>
          <a:stretch/>
        </p:blipFill>
        <p:spPr bwMode="auto">
          <a:xfrm>
            <a:off x="9736931" y="2971800"/>
            <a:ext cx="3429000" cy="4572000"/>
          </a:xfrm>
          <a:prstGeom prst="rect">
            <a:avLst/>
          </a:prstGeom>
        </p:spPr>
      </p:pic>
      <p:pic>
        <p:nvPicPr>
          <p:cNvPr id="2" name="Graphic 4" descr="Meeting">
            <a:extLst>
              <a:ext uri="{FF2B5EF4-FFF2-40B4-BE49-F238E27FC236}">
                <a16:creationId xmlns:a16="http://schemas.microsoft.com/office/drawing/2014/main" id="{6C7E7C86-9647-2B52-7F96-E3AF5819A749}"/>
              </a:ext>
            </a:extLst>
          </p:cNvPr>
          <p:cNvPicPr>
            <a:picLocks noChangeAspect="1"/>
          </p:cNvPicPr>
          <p:nvPr/>
        </p:nvPicPr>
        <p:blipFill>
          <a:blip r:embed="rId5"/>
          <a:stretch/>
        </p:blipFill>
        <p:spPr bwMode="auto">
          <a:xfrm>
            <a:off x="15856898" y="660496"/>
            <a:ext cx="1347633" cy="1347633"/>
          </a:xfrm>
          <a:prstGeom prst="rect">
            <a:avLst/>
          </a:prstGeom>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Text Placeholder 2"/>
          <p:cNvSpPr>
            <a:spLocks noGrp="1"/>
          </p:cNvSpPr>
          <p:nvPr>
            <p:ph type="body" sz="quarter" idx="11"/>
          </p:nvPr>
        </p:nvSpPr>
        <p:spPr bwMode="auto"/>
        <p:txBody>
          <a:bodyPr/>
          <a:lstStyle/>
          <a:p>
            <a:pPr>
              <a:defRPr/>
            </a:pPr>
            <a:r>
              <a:rPr lang="en-AU"/>
              <a:t>Technical Committee Membership</a:t>
            </a:r>
            <a:endParaRPr/>
          </a:p>
        </p:txBody>
      </p:sp>
      <p:graphicFrame>
        <p:nvGraphicFramePr>
          <p:cNvPr id="4" name="Content Placeholder 6"/>
          <p:cNvGraphicFramePr>
            <a:graphicFrameLocks noGrp="1"/>
          </p:cNvGraphicFramePr>
          <p:nvPr>
            <p:ph idx="1"/>
          </p:nvPr>
        </p:nvGraphicFramePr>
        <p:xfrm>
          <a:off x="821531" y="2590800"/>
          <a:ext cx="14812168" cy="6596417"/>
        </p:xfrm>
        <a:graphic>
          <a:graphicData uri="http://schemas.openxmlformats.org/drawingml/2006/table">
            <a:tbl>
              <a:tblPr firstRow="1" bandRow="1">
                <a:tableStyleId>{9DCAF9ED-07DC-4A11-8D7F-57B35C25682E}</a:tableStyleId>
              </a:tblPr>
              <a:tblGrid>
                <a:gridCol w="5029200">
                  <a:extLst>
                    <a:ext uri="{9D8B030D-6E8A-4147-A177-3AD203B41FA5}">
                      <a16:colId xmlns:a16="http://schemas.microsoft.com/office/drawing/2014/main" val="20000"/>
                    </a:ext>
                  </a:extLst>
                </a:gridCol>
                <a:gridCol w="1752599">
                  <a:extLst>
                    <a:ext uri="{9D8B030D-6E8A-4147-A177-3AD203B41FA5}">
                      <a16:colId xmlns:a16="http://schemas.microsoft.com/office/drawing/2014/main" val="20001"/>
                    </a:ext>
                  </a:extLst>
                </a:gridCol>
                <a:gridCol w="7908529">
                  <a:extLst>
                    <a:ext uri="{9D8B030D-6E8A-4147-A177-3AD203B41FA5}">
                      <a16:colId xmlns:a16="http://schemas.microsoft.com/office/drawing/2014/main" val="20002"/>
                    </a:ext>
                  </a:extLst>
                </a:gridCol>
                <a:gridCol w="121840">
                  <a:extLst>
                    <a:ext uri="{9D8B030D-6E8A-4147-A177-3AD203B41FA5}">
                      <a16:colId xmlns:a16="http://schemas.microsoft.com/office/drawing/2014/main" val="20003"/>
                    </a:ext>
                  </a:extLst>
                </a:gridCol>
              </a:tblGrid>
              <a:tr h="457200">
                <a:tc>
                  <a:txBody>
                    <a:bodyPr/>
                    <a:lstStyle/>
                    <a:p>
                      <a:pPr>
                        <a:defRPr/>
                      </a:pPr>
                      <a:r>
                        <a:rPr lang="en-US" sz="3600">
                          <a:latin typeface="Arial"/>
                          <a:cs typeface="Arial"/>
                        </a:rPr>
                        <a:t>Name</a:t>
                      </a:r>
                      <a:endParaRPr lang="en-US" sz="3600">
                        <a:solidFill>
                          <a:sysClr val="windowText" lastClr="000000"/>
                        </a:solidFill>
                        <a:latin typeface="Arial"/>
                        <a:cs typeface="Arial"/>
                      </a:endParaRPr>
                    </a:p>
                  </a:txBody>
                  <a:tcPr marL="48220" marR="48220" marT="32151" marB="32151"/>
                </a:tc>
                <a:tc>
                  <a:txBody>
                    <a:bodyPr/>
                    <a:lstStyle/>
                    <a:p>
                      <a:pPr marL="0" marR="0" lvl="0" indent="0" algn="l" defTabSz="1219261">
                        <a:lnSpc>
                          <a:spcPct val="100000"/>
                        </a:lnSpc>
                        <a:spcBef>
                          <a:spcPts val="0"/>
                        </a:spcBef>
                        <a:spcAft>
                          <a:spcPts val="0"/>
                        </a:spcAft>
                        <a:buClrTx/>
                        <a:buSzTx/>
                        <a:buFontTx/>
                        <a:buNone/>
                        <a:defRPr/>
                      </a:pPr>
                      <a:r>
                        <a:rPr lang="en-US" sz="3600">
                          <a:latin typeface="Arial"/>
                          <a:cs typeface="Arial"/>
                        </a:rPr>
                        <a:t>End of Term</a:t>
                      </a:r>
                      <a:endParaRPr lang="en-US" sz="3600">
                        <a:solidFill>
                          <a:sysClr val="windowText" lastClr="000000"/>
                        </a:solidFill>
                        <a:latin typeface="Arial"/>
                        <a:cs typeface="Arial"/>
                      </a:endParaRPr>
                    </a:p>
                  </a:txBody>
                  <a:tcPr marL="48220" marR="48220" marT="32151" marB="32151"/>
                </a:tc>
                <a:tc>
                  <a:txBody>
                    <a:bodyPr/>
                    <a:lstStyle/>
                    <a:p>
                      <a:pPr marL="0" marR="0" lvl="0" indent="0" algn="l" defTabSz="1219261">
                        <a:lnSpc>
                          <a:spcPct val="100000"/>
                        </a:lnSpc>
                        <a:spcBef>
                          <a:spcPts val="0"/>
                        </a:spcBef>
                        <a:spcAft>
                          <a:spcPts val="0"/>
                        </a:spcAft>
                        <a:buClrTx/>
                        <a:buSzTx/>
                        <a:buFontTx/>
                        <a:buNone/>
                        <a:defRPr/>
                      </a:pPr>
                      <a:r>
                        <a:rPr lang="en-US" sz="3600" b="1">
                          <a:solidFill>
                            <a:schemeClr val="lt1"/>
                          </a:solidFill>
                          <a:latin typeface="Arial"/>
                          <a:ea typeface="ヒラギノ角ゴ ProN W3"/>
                          <a:cs typeface="Arial"/>
                        </a:rPr>
                        <a:t>Organisation</a:t>
                      </a:r>
                      <a:endParaRPr/>
                    </a:p>
                  </a:txBody>
                  <a:tcPr marL="48220" marR="48220" marT="32151" marB="32151"/>
                </a:tc>
                <a:tc>
                  <a:txBody>
                    <a:bodyPr/>
                    <a:lstStyle/>
                    <a:p>
                      <a:pPr marL="0" marR="0" lvl="0" indent="0" algn="l" defTabSz="1219261">
                        <a:lnSpc>
                          <a:spcPct val="100000"/>
                        </a:lnSpc>
                        <a:spcBef>
                          <a:spcPts val="0"/>
                        </a:spcBef>
                        <a:spcAft>
                          <a:spcPts val="0"/>
                        </a:spcAft>
                        <a:buClrTx/>
                        <a:buSzTx/>
                        <a:buFontTx/>
                        <a:buNone/>
                        <a:defRPr/>
                      </a:pPr>
                      <a:endParaRPr lang="en-US" sz="3600">
                        <a:solidFill>
                          <a:sysClr val="windowText" lastClr="000000"/>
                        </a:solidFill>
                        <a:latin typeface="Arial"/>
                        <a:cs typeface="Arial"/>
                      </a:endParaRPr>
                    </a:p>
                  </a:txBody>
                  <a:tcPr marL="48220" marR="48220" marT="32151" marB="32151"/>
                </a:tc>
                <a:extLst>
                  <a:ext uri="{0D108BD9-81ED-4DB2-BD59-A6C34878D82A}">
                    <a16:rowId xmlns:a16="http://schemas.microsoft.com/office/drawing/2014/main" val="10000"/>
                  </a:ext>
                </a:extLst>
              </a:tr>
              <a:tr h="609658">
                <a:tc>
                  <a:txBody>
                    <a:bodyPr/>
                    <a:lstStyle/>
                    <a:p>
                      <a:pPr algn="l">
                        <a:defRPr/>
                      </a:pPr>
                      <a:r>
                        <a:rPr lang="en-US" sz="3600" b="0" i="0" u="none" strike="noStrike">
                          <a:latin typeface="Arial"/>
                          <a:cs typeface="Arial"/>
                        </a:rPr>
                        <a:t>Raphael Mrode</a:t>
                      </a:r>
                      <a:endParaRPr/>
                    </a:p>
                  </a:txBody>
                  <a:tcPr marL="6698" marR="6698" marT="8931" marB="0" anchor="b"/>
                </a:tc>
                <a:tc>
                  <a:txBody>
                    <a:bodyPr/>
                    <a:lstStyle/>
                    <a:p>
                      <a:pPr algn="l">
                        <a:defRPr/>
                      </a:pPr>
                      <a:r>
                        <a:rPr lang="en-US" sz="3600" b="0" i="0" u="none" strike="noStrike">
                          <a:solidFill>
                            <a:schemeClr val="dk1"/>
                          </a:solidFill>
                          <a:latin typeface="Arial"/>
                          <a:ea typeface="ヒラギノ角ゴ ProN W3"/>
                          <a:cs typeface="Arial"/>
                        </a:rPr>
                        <a:t>2025</a:t>
                      </a:r>
                      <a:endParaRPr/>
                    </a:p>
                  </a:txBody>
                  <a:tcPr marL="6698" marR="6698" marT="8931" marB="0" anchor="b"/>
                </a:tc>
                <a:tc>
                  <a:txBody>
                    <a:bodyPr/>
                    <a:lstStyle/>
                    <a:p>
                      <a:pPr algn="l">
                        <a:defRPr/>
                      </a:pPr>
                      <a:r>
                        <a:rPr lang="en-US" sz="3600" b="0" i="0" u="none" strike="noStrike">
                          <a:solidFill>
                            <a:schemeClr val="dk1"/>
                          </a:solidFill>
                          <a:latin typeface="Arial"/>
                          <a:ea typeface="ヒラギノ角ゴ ProN W3"/>
                          <a:cs typeface="Arial"/>
                        </a:rPr>
                        <a:t>SRUC, Great Britain</a:t>
                      </a:r>
                      <a:endParaRPr/>
                    </a:p>
                  </a:txBody>
                  <a:tcPr marL="6698" marR="6698" marT="8931" marB="0" anchor="b"/>
                </a:tc>
                <a:tc>
                  <a:txBody>
                    <a:bodyPr/>
                    <a:lstStyle/>
                    <a:p>
                      <a:pPr algn="l">
                        <a:defRPr/>
                      </a:pPr>
                      <a:endParaRPr lang="en-US" sz="3600" b="1" i="1" u="none" strike="noStrike">
                        <a:latin typeface="Arial"/>
                        <a:cs typeface="Arial"/>
                      </a:endParaRPr>
                    </a:p>
                  </a:txBody>
                  <a:tcPr marL="6698" marR="6698" marT="8931" marB="0" anchor="b"/>
                </a:tc>
                <a:extLst>
                  <a:ext uri="{0D108BD9-81ED-4DB2-BD59-A6C34878D82A}">
                    <a16:rowId xmlns:a16="http://schemas.microsoft.com/office/drawing/2014/main" val="10001"/>
                  </a:ext>
                </a:extLst>
              </a:tr>
              <a:tr h="609658">
                <a:tc>
                  <a:txBody>
                    <a:bodyPr/>
                    <a:lstStyle/>
                    <a:p>
                      <a:pPr algn="l">
                        <a:defRPr/>
                      </a:pPr>
                      <a:r>
                        <a:rPr lang="en-US" sz="3600" i="0" u="none" strike="noStrike">
                          <a:latin typeface="Arial"/>
                          <a:cs typeface="Arial"/>
                        </a:rPr>
                        <a:t>Pete Sullivan</a:t>
                      </a:r>
                      <a:endParaRPr lang="en-US" sz="3600" b="0" i="0" u="none" strike="noStrike">
                        <a:latin typeface="Arial"/>
                        <a:cs typeface="Arial"/>
                      </a:endParaRPr>
                    </a:p>
                  </a:txBody>
                  <a:tcPr marL="6698" marR="6698" marT="8931" marB="0" anchor="b"/>
                </a:tc>
                <a:tc>
                  <a:txBody>
                    <a:bodyPr/>
                    <a:lstStyle/>
                    <a:p>
                      <a:pPr algn="l">
                        <a:defRPr/>
                      </a:pPr>
                      <a:r>
                        <a:rPr lang="en-US" sz="3600" b="0" i="0" u="none" strike="noStrike">
                          <a:latin typeface="Arial"/>
                          <a:cs typeface="Arial"/>
                        </a:rPr>
                        <a:t>2025</a:t>
                      </a:r>
                      <a:endParaRPr/>
                    </a:p>
                  </a:txBody>
                  <a:tcPr marL="6698" marR="6698" marT="8931" marB="0" anchor="b"/>
                </a:tc>
                <a:tc>
                  <a:txBody>
                    <a:bodyPr/>
                    <a:lstStyle/>
                    <a:p>
                      <a:pPr algn="l">
                        <a:defRPr/>
                      </a:pPr>
                      <a:r>
                        <a:rPr lang="en-US" sz="3600" b="0" i="0" u="none" strike="noStrike">
                          <a:solidFill>
                            <a:schemeClr val="dk1"/>
                          </a:solidFill>
                          <a:latin typeface="Arial"/>
                          <a:ea typeface="ヒラギノ角ゴ ProN W3"/>
                          <a:cs typeface="Arial"/>
                        </a:rPr>
                        <a:t>Lactanet, Canada</a:t>
                      </a:r>
                      <a:endParaRPr/>
                    </a:p>
                  </a:txBody>
                  <a:tcPr marL="6698" marR="6698" marT="8931" marB="0" anchor="b"/>
                </a:tc>
                <a:tc>
                  <a:txBody>
                    <a:bodyPr/>
                    <a:lstStyle/>
                    <a:p>
                      <a:pPr algn="l">
                        <a:defRPr/>
                      </a:pPr>
                      <a:endParaRPr lang="en-US" sz="3600" b="1" i="0" u="none" strike="noStrike">
                        <a:latin typeface="Arial"/>
                        <a:cs typeface="Arial"/>
                      </a:endParaRPr>
                    </a:p>
                  </a:txBody>
                  <a:tcPr marL="6698" marR="6698" marT="8931" marB="0" anchor="b"/>
                </a:tc>
                <a:extLst>
                  <a:ext uri="{0D108BD9-81ED-4DB2-BD59-A6C34878D82A}">
                    <a16:rowId xmlns:a16="http://schemas.microsoft.com/office/drawing/2014/main" val="10002"/>
                  </a:ext>
                </a:extLst>
              </a:tr>
              <a:tr h="609658">
                <a:tc>
                  <a:txBody>
                    <a:bodyPr/>
                    <a:lstStyle/>
                    <a:p>
                      <a:pPr algn="l">
                        <a:defRPr/>
                      </a:pPr>
                      <a:r>
                        <a:rPr lang="en-US" sz="3600" b="0" i="0" u="none" strike="noStrike">
                          <a:latin typeface="Arial"/>
                          <a:cs typeface="Arial"/>
                        </a:rPr>
                        <a:t>Zengting Liu</a:t>
                      </a:r>
                      <a:endParaRPr/>
                    </a:p>
                  </a:txBody>
                  <a:tcPr marL="6698" marR="6698" marT="8931" marB="0" anchor="b"/>
                </a:tc>
                <a:tc>
                  <a:txBody>
                    <a:bodyPr/>
                    <a:lstStyle/>
                    <a:p>
                      <a:pPr algn="l">
                        <a:defRPr/>
                      </a:pPr>
                      <a:r>
                        <a:rPr lang="en-US" sz="3600" b="0" i="0" u="none" strike="noStrike">
                          <a:latin typeface="Arial"/>
                          <a:cs typeface="Arial"/>
                        </a:rPr>
                        <a:t>2026</a:t>
                      </a:r>
                      <a:endParaRPr/>
                    </a:p>
                  </a:txBody>
                  <a:tcPr marL="6698" marR="6698" marT="8931" marB="0" anchor="b"/>
                </a:tc>
                <a:tc>
                  <a:txBody>
                    <a:bodyPr/>
                    <a:lstStyle/>
                    <a:p>
                      <a:pPr algn="l">
                        <a:defRPr/>
                      </a:pPr>
                      <a:r>
                        <a:rPr lang="en-US" sz="3600" b="0" i="0" u="none" strike="noStrike">
                          <a:latin typeface="Arial"/>
                          <a:cs typeface="Arial"/>
                        </a:rPr>
                        <a:t>vit, Germany</a:t>
                      </a:r>
                      <a:endParaRPr/>
                    </a:p>
                  </a:txBody>
                  <a:tcPr marL="6698" marR="6698" marT="8931" marB="0" anchor="b"/>
                </a:tc>
                <a:tc>
                  <a:txBody>
                    <a:bodyPr/>
                    <a:lstStyle/>
                    <a:p>
                      <a:pPr algn="l">
                        <a:defRPr/>
                      </a:pPr>
                      <a:endParaRPr lang="en-US" sz="3600" b="1" i="0" u="none" strike="noStrike">
                        <a:latin typeface="Arial"/>
                        <a:cs typeface="Arial"/>
                      </a:endParaRPr>
                    </a:p>
                  </a:txBody>
                  <a:tcPr marL="6698" marR="6698" marT="8931" marB="0" anchor="b"/>
                </a:tc>
                <a:extLst>
                  <a:ext uri="{0D108BD9-81ED-4DB2-BD59-A6C34878D82A}">
                    <a16:rowId xmlns:a16="http://schemas.microsoft.com/office/drawing/2014/main" val="10003"/>
                  </a:ext>
                </a:extLst>
              </a:tr>
              <a:tr h="609658">
                <a:tc>
                  <a:txBody>
                    <a:bodyPr/>
                    <a:lstStyle/>
                    <a:p>
                      <a:pPr algn="l">
                        <a:defRPr/>
                      </a:pPr>
                      <a:r>
                        <a:rPr lang="en-US" sz="3600" b="0" i="0" u="none" strike="noStrike">
                          <a:latin typeface="Arial"/>
                          <a:cs typeface="Arial"/>
                        </a:rPr>
                        <a:t>Valentina Palucci</a:t>
                      </a:r>
                      <a:endParaRPr/>
                    </a:p>
                  </a:txBody>
                  <a:tcPr marL="6698" marR="6698" marT="8931" marB="0" anchor="b"/>
                </a:tc>
                <a:tc>
                  <a:txBody>
                    <a:bodyPr/>
                    <a:lstStyle/>
                    <a:p>
                      <a:pPr algn="l">
                        <a:defRPr/>
                      </a:pPr>
                      <a:r>
                        <a:rPr lang="en-US" sz="3600" b="0" i="0" u="none" strike="noStrike">
                          <a:latin typeface="Arial"/>
                          <a:cs typeface="Arial"/>
                        </a:rPr>
                        <a:t>2026</a:t>
                      </a:r>
                      <a:endParaRPr/>
                    </a:p>
                  </a:txBody>
                  <a:tcPr marL="6698" marR="6698" marT="8931" marB="0" anchor="b"/>
                </a:tc>
                <a:tc>
                  <a:txBody>
                    <a:bodyPr/>
                    <a:lstStyle/>
                    <a:p>
                      <a:pPr algn="l">
                        <a:defRPr/>
                      </a:pPr>
                      <a:r>
                        <a:rPr lang="en-US" sz="3600" b="0" i="0" u="none" strike="noStrike">
                          <a:solidFill>
                            <a:schemeClr val="dk1"/>
                          </a:solidFill>
                          <a:latin typeface="Arial"/>
                          <a:ea typeface="ヒラギノ角ゴ ProN W3"/>
                          <a:cs typeface="Arial"/>
                        </a:rPr>
                        <a:t>Interbull Centre</a:t>
                      </a:r>
                      <a:endParaRPr/>
                    </a:p>
                  </a:txBody>
                  <a:tcPr marL="6698" marR="6698" marT="8931" marB="0" anchor="b"/>
                </a:tc>
                <a:tc>
                  <a:txBody>
                    <a:bodyPr/>
                    <a:lstStyle/>
                    <a:p>
                      <a:pPr algn="l">
                        <a:defRPr/>
                      </a:pPr>
                      <a:endParaRPr lang="en-US" sz="3600" b="0" i="0" u="none" strike="noStrike">
                        <a:latin typeface="Arial"/>
                        <a:cs typeface="Arial"/>
                      </a:endParaRPr>
                    </a:p>
                  </a:txBody>
                  <a:tcPr marL="6698" marR="6698" marT="8931" marB="0" anchor="b"/>
                </a:tc>
                <a:extLst>
                  <a:ext uri="{0D108BD9-81ED-4DB2-BD59-A6C34878D82A}">
                    <a16:rowId xmlns:a16="http://schemas.microsoft.com/office/drawing/2014/main" val="10004"/>
                  </a:ext>
                </a:extLst>
              </a:tr>
              <a:tr h="609658">
                <a:tc>
                  <a:txBody>
                    <a:bodyPr/>
                    <a:lstStyle/>
                    <a:p>
                      <a:pPr algn="l">
                        <a:defRPr/>
                      </a:pPr>
                      <a:r>
                        <a:rPr lang="en-US" sz="3600" b="0" i="0" u="none" strike="noStrike">
                          <a:latin typeface="Arial"/>
                          <a:cs typeface="Arial"/>
                        </a:rPr>
                        <a:t>Andres Legarra</a:t>
                      </a:r>
                      <a:endParaRPr/>
                    </a:p>
                  </a:txBody>
                  <a:tcPr marL="6698" marR="6698" marT="8931" marB="0" anchor="b"/>
                </a:tc>
                <a:tc>
                  <a:txBody>
                    <a:bodyPr/>
                    <a:lstStyle/>
                    <a:p>
                      <a:pPr algn="l">
                        <a:defRPr/>
                      </a:pPr>
                      <a:r>
                        <a:rPr lang="en-US" sz="3600" b="0" i="0" u="none" strike="noStrike">
                          <a:latin typeface="Arial"/>
                          <a:cs typeface="Arial"/>
                        </a:rPr>
                        <a:t>2027</a:t>
                      </a:r>
                      <a:endParaRPr/>
                    </a:p>
                  </a:txBody>
                  <a:tcPr marL="6698" marR="6698" marT="8931" marB="0" anchor="b"/>
                </a:tc>
                <a:tc>
                  <a:txBody>
                    <a:bodyPr/>
                    <a:lstStyle/>
                    <a:p>
                      <a:pPr algn="l">
                        <a:defRPr/>
                      </a:pPr>
                      <a:r>
                        <a:rPr lang="en-US" sz="3600" b="0" i="0" u="none" strike="noStrike">
                          <a:solidFill>
                            <a:schemeClr val="dk1"/>
                          </a:solidFill>
                          <a:latin typeface="Arial"/>
                          <a:ea typeface="ヒラギノ角ゴ ProN W3"/>
                          <a:cs typeface="Arial"/>
                        </a:rPr>
                        <a:t>CDCB, USA</a:t>
                      </a:r>
                      <a:endParaRPr/>
                    </a:p>
                  </a:txBody>
                  <a:tcPr marL="6698" marR="6698" marT="8931" marB="0" anchor="b"/>
                </a:tc>
                <a:tc>
                  <a:txBody>
                    <a:bodyPr/>
                    <a:lstStyle/>
                    <a:p>
                      <a:pPr algn="l">
                        <a:defRPr/>
                      </a:pPr>
                      <a:endParaRPr lang="en-US" sz="3600" b="0" i="0" u="none" strike="noStrike">
                        <a:latin typeface="Arial"/>
                        <a:cs typeface="Arial"/>
                      </a:endParaRPr>
                    </a:p>
                  </a:txBody>
                  <a:tcPr marL="6698" marR="6698" marT="8931" marB="0" anchor="b"/>
                </a:tc>
                <a:extLst>
                  <a:ext uri="{0D108BD9-81ED-4DB2-BD59-A6C34878D82A}">
                    <a16:rowId xmlns:a16="http://schemas.microsoft.com/office/drawing/2014/main" val="10005"/>
                  </a:ext>
                </a:extLst>
              </a:tr>
              <a:tr h="609658">
                <a:tc>
                  <a:txBody>
                    <a:bodyPr/>
                    <a:lstStyle/>
                    <a:p>
                      <a:pPr marL="0" marR="0" lvl="0" indent="0" algn="l" defTabSz="1219261">
                        <a:lnSpc>
                          <a:spcPct val="100000"/>
                        </a:lnSpc>
                        <a:spcBef>
                          <a:spcPts val="0"/>
                        </a:spcBef>
                        <a:spcAft>
                          <a:spcPts val="0"/>
                        </a:spcAft>
                        <a:buClrTx/>
                        <a:buSzTx/>
                        <a:buFontTx/>
                        <a:buNone/>
                        <a:defRPr/>
                      </a:pPr>
                      <a:r>
                        <a:rPr lang="en-US" sz="3600" i="0" u="none" strike="noStrike">
                          <a:latin typeface="Arial"/>
                          <a:cs typeface="Arial"/>
                        </a:rPr>
                        <a:t>Gerben de Jong</a:t>
                      </a:r>
                      <a:endParaRPr lang="en-US" sz="3600" b="0" i="0" u="none" strike="noStrike">
                        <a:latin typeface="Arial"/>
                        <a:cs typeface="Arial"/>
                      </a:endParaRPr>
                    </a:p>
                  </a:txBody>
                  <a:tcPr marL="6698" marR="6698" marT="8931" marB="0" anchor="b"/>
                </a:tc>
                <a:tc>
                  <a:txBody>
                    <a:bodyPr/>
                    <a:lstStyle/>
                    <a:p>
                      <a:pPr algn="l">
                        <a:defRPr/>
                      </a:pPr>
                      <a:r>
                        <a:rPr lang="en-US" sz="3600" b="0" i="0" u="none" strike="noStrike">
                          <a:latin typeface="Arial"/>
                          <a:cs typeface="Arial"/>
                        </a:rPr>
                        <a:t>2027</a:t>
                      </a:r>
                      <a:endParaRPr/>
                    </a:p>
                  </a:txBody>
                  <a:tcPr marL="6698" marR="6698" marT="8931" marB="0" anchor="b"/>
                </a:tc>
                <a:tc>
                  <a:txBody>
                    <a:bodyPr/>
                    <a:lstStyle/>
                    <a:p>
                      <a:pPr algn="l">
                        <a:defRPr/>
                      </a:pPr>
                      <a:r>
                        <a:rPr lang="en-US" sz="3600" b="0" i="0" u="none" strike="noStrike">
                          <a:solidFill>
                            <a:schemeClr val="dk1"/>
                          </a:solidFill>
                          <a:latin typeface="Arial"/>
                          <a:ea typeface="ヒラギノ角ゴ ProN W3"/>
                          <a:cs typeface="Arial"/>
                        </a:rPr>
                        <a:t>CRV, Netherlands; </a:t>
                      </a:r>
                      <a:r>
                        <a:rPr lang="en-US" sz="3600" b="1" i="0" u="none" strike="noStrike">
                          <a:solidFill>
                            <a:schemeClr val="dk1"/>
                          </a:solidFill>
                          <a:latin typeface="Arial"/>
                          <a:ea typeface="ヒラギノ角ゴ ProN W3"/>
                          <a:cs typeface="Arial"/>
                        </a:rPr>
                        <a:t>Chair</a:t>
                      </a:r>
                      <a:endParaRPr b="1"/>
                    </a:p>
                  </a:txBody>
                  <a:tcPr marL="6698" marR="6698" marT="8931" marB="0" anchor="b"/>
                </a:tc>
                <a:tc>
                  <a:txBody>
                    <a:bodyPr/>
                    <a:lstStyle/>
                    <a:p>
                      <a:pPr algn="l">
                        <a:defRPr/>
                      </a:pPr>
                      <a:endParaRPr lang="en-US" sz="3600" b="0" i="0" u="none" strike="noStrike">
                        <a:solidFill>
                          <a:schemeClr val="dk1"/>
                        </a:solidFill>
                        <a:latin typeface="Arial"/>
                        <a:ea typeface="ヒラギノ角ゴ ProN W3"/>
                        <a:cs typeface="Arial"/>
                      </a:endParaRPr>
                    </a:p>
                  </a:txBody>
                  <a:tcPr marL="6698" marR="6698" marT="8931" marB="0" anchor="b"/>
                </a:tc>
                <a:extLst>
                  <a:ext uri="{0D108BD9-81ED-4DB2-BD59-A6C34878D82A}">
                    <a16:rowId xmlns:a16="http://schemas.microsoft.com/office/drawing/2014/main" val="10006"/>
                  </a:ext>
                </a:extLst>
              </a:tr>
              <a:tr h="609658">
                <a:tc>
                  <a:txBody>
                    <a:bodyPr/>
                    <a:lstStyle/>
                    <a:p>
                      <a:pPr algn="l">
                        <a:defRPr/>
                      </a:pPr>
                      <a:r>
                        <a:rPr lang="en-US" sz="3600" b="0" i="0" u="none" strike="noStrike">
                          <a:latin typeface="Arial"/>
                          <a:cs typeface="Arial"/>
                        </a:rPr>
                        <a:t>Jan-Thijs van Kaam</a:t>
                      </a:r>
                      <a:endParaRPr lang="en-US" sz="3600" b="0" i="0" u="none" strike="noStrike">
                        <a:solidFill>
                          <a:schemeClr val="dk1"/>
                        </a:solidFill>
                        <a:latin typeface="Arial"/>
                        <a:ea typeface="ヒラギノ角ゴ ProN W3"/>
                        <a:cs typeface="Arial"/>
                      </a:endParaRPr>
                    </a:p>
                  </a:txBody>
                  <a:tcPr marL="6698" marR="6698" marT="8931" marB="0" anchor="b"/>
                </a:tc>
                <a:tc>
                  <a:txBody>
                    <a:bodyPr/>
                    <a:lstStyle/>
                    <a:p>
                      <a:pPr algn="l">
                        <a:defRPr/>
                      </a:pPr>
                      <a:r>
                        <a:rPr lang="en-US" sz="3600" b="0" i="0" u="none" strike="noStrike">
                          <a:latin typeface="Arial"/>
                          <a:cs typeface="Arial"/>
                        </a:rPr>
                        <a:t>2027</a:t>
                      </a:r>
                      <a:endParaRPr lang="en-US" sz="3600" b="0" i="0" u="none" strike="noStrike">
                        <a:solidFill>
                          <a:schemeClr val="dk1"/>
                        </a:solidFill>
                        <a:latin typeface="Arial"/>
                        <a:ea typeface="ヒラギノ角ゴ ProN W3"/>
                        <a:cs typeface="Arial"/>
                      </a:endParaRPr>
                    </a:p>
                  </a:txBody>
                  <a:tcPr marL="6698" marR="6698" marT="8931" marB="0" anchor="b"/>
                </a:tc>
                <a:tc>
                  <a:txBody>
                    <a:bodyPr/>
                    <a:lstStyle/>
                    <a:p>
                      <a:pPr marL="0" marR="0" lvl="0" indent="0" algn="l" defTabSz="1219261">
                        <a:lnSpc>
                          <a:spcPct val="100000"/>
                        </a:lnSpc>
                        <a:spcBef>
                          <a:spcPts val="0"/>
                        </a:spcBef>
                        <a:spcAft>
                          <a:spcPts val="0"/>
                        </a:spcAft>
                        <a:buClrTx/>
                        <a:buSzTx/>
                        <a:buFontTx/>
                        <a:buNone/>
                        <a:defRPr/>
                      </a:pPr>
                      <a:r>
                        <a:rPr lang="en-US" sz="3600" b="0" i="0" u="none" strike="noStrike">
                          <a:solidFill>
                            <a:schemeClr val="dk1"/>
                          </a:solidFill>
                          <a:latin typeface="Arial"/>
                          <a:ea typeface="ヒラギノ角ゴ ProN W3"/>
                          <a:cs typeface="Arial"/>
                        </a:rPr>
                        <a:t>ANAFIBJ, Italy</a:t>
                      </a:r>
                      <a:endParaRPr/>
                    </a:p>
                  </a:txBody>
                  <a:tcPr marL="6698" marR="6698" marT="8931" marB="0" anchor="b"/>
                </a:tc>
                <a:tc>
                  <a:txBody>
                    <a:bodyPr/>
                    <a:lstStyle/>
                    <a:p>
                      <a:pPr algn="l">
                        <a:defRPr/>
                      </a:pPr>
                      <a:endParaRPr lang="en-US" sz="3600" b="0" i="0" u="none" strike="noStrike">
                        <a:solidFill>
                          <a:schemeClr val="dk1"/>
                        </a:solidFill>
                        <a:latin typeface="Arial"/>
                        <a:ea typeface="ヒラギノ角ゴ ProN W3"/>
                        <a:cs typeface="Arial"/>
                      </a:endParaRPr>
                    </a:p>
                  </a:txBody>
                  <a:tcPr marL="6698" marR="6698" marT="8931" marB="0" anchor="b"/>
                </a:tc>
                <a:extLst>
                  <a:ext uri="{0D108BD9-81ED-4DB2-BD59-A6C34878D82A}">
                    <a16:rowId xmlns:a16="http://schemas.microsoft.com/office/drawing/2014/main" val="10007"/>
                  </a:ext>
                </a:extLst>
              </a:tr>
              <a:tr h="609658">
                <a:tc>
                  <a:txBody>
                    <a:bodyPr/>
                    <a:lstStyle/>
                    <a:p>
                      <a:pPr marL="0" marR="0" lvl="0" indent="0" algn="l" defTabSz="1219261">
                        <a:lnSpc>
                          <a:spcPct val="100000"/>
                        </a:lnSpc>
                        <a:spcBef>
                          <a:spcPts val="0"/>
                        </a:spcBef>
                        <a:spcAft>
                          <a:spcPts val="0"/>
                        </a:spcAft>
                        <a:buClrTx/>
                        <a:buSzTx/>
                        <a:buFontTx/>
                        <a:buNone/>
                        <a:defRPr/>
                      </a:pPr>
                      <a:r>
                        <a:rPr lang="en-US" sz="3600" i="0" u="none" strike="noStrike">
                          <a:latin typeface="Arial"/>
                          <a:cs typeface="Arial"/>
                        </a:rPr>
                        <a:t>Iola Croué</a:t>
                      </a:r>
                      <a:endParaRPr lang="en-US" sz="3600" b="0" i="0" u="none" strike="noStrike">
                        <a:latin typeface="Arial"/>
                        <a:cs typeface="Arial"/>
                      </a:endParaRPr>
                    </a:p>
                  </a:txBody>
                  <a:tcPr marL="6698" marR="6698" marT="8931" marB="0" anchor="b"/>
                </a:tc>
                <a:tc>
                  <a:txBody>
                    <a:bodyPr/>
                    <a:lstStyle/>
                    <a:p>
                      <a:pPr algn="l">
                        <a:defRPr/>
                      </a:pPr>
                      <a:r>
                        <a:rPr lang="en-US" sz="3600" b="0" i="0" u="none" strike="noStrike">
                          <a:latin typeface="Arial"/>
                          <a:cs typeface="Arial"/>
                        </a:rPr>
                        <a:t>2028</a:t>
                      </a:r>
                      <a:endParaRPr/>
                    </a:p>
                  </a:txBody>
                  <a:tcPr marL="6698" marR="6698" marT="8931" marB="0" anchor="b"/>
                </a:tc>
                <a:tc>
                  <a:txBody>
                    <a:bodyPr/>
                    <a:lstStyle/>
                    <a:p>
                      <a:pPr algn="l">
                        <a:defRPr/>
                      </a:pPr>
                      <a:r>
                        <a:rPr lang="en-US" sz="3600" b="0" i="0" u="none" strike="noStrike">
                          <a:solidFill>
                            <a:schemeClr val="dk1"/>
                          </a:solidFill>
                          <a:latin typeface="Arial"/>
                          <a:ea typeface="ヒラギノ角ゴ ProN W3"/>
                          <a:cs typeface="Arial"/>
                        </a:rPr>
                        <a:t>GenEval, France</a:t>
                      </a:r>
                      <a:endParaRPr b="1"/>
                    </a:p>
                  </a:txBody>
                  <a:tcPr marL="6698" marR="6698" marT="8931" marB="0" anchor="b"/>
                </a:tc>
                <a:tc>
                  <a:txBody>
                    <a:bodyPr/>
                    <a:lstStyle/>
                    <a:p>
                      <a:pPr algn="l">
                        <a:defRPr/>
                      </a:pPr>
                      <a:endParaRPr lang="en-US" sz="3600" b="0" i="1" u="none" strike="noStrike">
                        <a:solidFill>
                          <a:schemeClr val="dk1"/>
                        </a:solidFill>
                        <a:latin typeface="Arial"/>
                        <a:ea typeface="ヒラギノ角ゴ ProN W3"/>
                        <a:cs typeface="Arial"/>
                      </a:endParaRPr>
                    </a:p>
                  </a:txBody>
                  <a:tcPr marL="6698" marR="6698" marT="8931" marB="0" anchor="b"/>
                </a:tc>
                <a:extLst>
                  <a:ext uri="{0D108BD9-81ED-4DB2-BD59-A6C34878D82A}">
                    <a16:rowId xmlns:a16="http://schemas.microsoft.com/office/drawing/2014/main" val="10008"/>
                  </a:ext>
                </a:extLst>
              </a:tr>
              <a:tr h="209554">
                <a:tc>
                  <a:txBody>
                    <a:bodyPr/>
                    <a:lstStyle/>
                    <a:p>
                      <a:pPr algn="l">
                        <a:defRPr/>
                      </a:pPr>
                      <a:r>
                        <a:rPr lang="en-US" sz="3600" b="0" i="0" u="none" strike="noStrike">
                          <a:latin typeface="Arial"/>
                          <a:cs typeface="Arial"/>
                        </a:rPr>
                        <a:t>Hongding Gao</a:t>
                      </a:r>
                      <a:endParaRPr lang="en-US" sz="3600" b="0" i="0" u="none" strike="noStrike">
                        <a:solidFill>
                          <a:schemeClr val="dk1"/>
                        </a:solidFill>
                        <a:latin typeface="Arial"/>
                        <a:ea typeface="ヒラギノ角ゴ ProN W3"/>
                        <a:cs typeface="Arial"/>
                      </a:endParaRPr>
                    </a:p>
                  </a:txBody>
                  <a:tcPr marL="6698" marR="6698" marT="8931" marB="0" anchor="b"/>
                </a:tc>
                <a:tc>
                  <a:txBody>
                    <a:bodyPr/>
                    <a:lstStyle/>
                    <a:p>
                      <a:pPr algn="l">
                        <a:defRPr/>
                      </a:pPr>
                      <a:r>
                        <a:rPr lang="en-US" sz="3600" b="0" i="0" u="none" strike="noStrike">
                          <a:latin typeface="Arial"/>
                          <a:cs typeface="Arial"/>
                        </a:rPr>
                        <a:t>2028</a:t>
                      </a:r>
                      <a:endParaRPr lang="en-US" sz="3600" b="0" i="0" u="none" strike="noStrike">
                        <a:solidFill>
                          <a:schemeClr val="dk1"/>
                        </a:solidFill>
                        <a:latin typeface="Arial"/>
                        <a:ea typeface="ヒラギノ角ゴ ProN W3"/>
                        <a:cs typeface="Arial"/>
                      </a:endParaRPr>
                    </a:p>
                  </a:txBody>
                  <a:tcPr marL="6698" marR="6698" marT="8931" marB="0" anchor="b"/>
                </a:tc>
                <a:tc>
                  <a:txBody>
                    <a:bodyPr/>
                    <a:lstStyle/>
                    <a:p>
                      <a:pPr algn="l">
                        <a:defRPr/>
                      </a:pPr>
                      <a:r>
                        <a:rPr lang="en-US" sz="3600" b="0" i="0" u="none" strike="noStrike">
                          <a:solidFill>
                            <a:schemeClr val="dk1"/>
                          </a:solidFill>
                          <a:latin typeface="Arial"/>
                          <a:ea typeface="ヒラギノ角ゴ ProN W3"/>
                          <a:cs typeface="Arial"/>
                        </a:rPr>
                        <a:t>Luke, Finland</a:t>
                      </a:r>
                      <a:endParaRPr lang="en-US" sz="3600" b="1"/>
                    </a:p>
                  </a:txBody>
                  <a:tcPr marL="6698" marR="6698" marT="8931" marB="0" anchor="b"/>
                </a:tc>
                <a:tc>
                  <a:txBody>
                    <a:bodyPr/>
                    <a:lstStyle/>
                    <a:p>
                      <a:pPr algn="l">
                        <a:defRPr/>
                      </a:pPr>
                      <a:endParaRPr lang="en-US" sz="3600" b="0" i="1" u="none" strike="noStrike">
                        <a:latin typeface="Arial"/>
                        <a:cs typeface="Arial"/>
                      </a:endParaRPr>
                    </a:p>
                  </a:txBody>
                  <a:tcPr marL="6698" marR="6698" marT="8931" marB="0" anchor="b"/>
                </a:tc>
                <a:extLst>
                  <a:ext uri="{0D108BD9-81ED-4DB2-BD59-A6C34878D82A}">
                    <a16:rowId xmlns:a16="http://schemas.microsoft.com/office/drawing/2014/main" val="10009"/>
                  </a:ext>
                </a:extLst>
              </a:tr>
            </a:tbl>
          </a:graphicData>
        </a:graphic>
      </p:graphicFrame>
      <p:pic>
        <p:nvPicPr>
          <p:cNvPr id="5" name="Graphic 4" descr="Meeting"/>
          <p:cNvPicPr>
            <a:picLocks noChangeAspect="1"/>
          </p:cNvPicPr>
          <p:nvPr/>
        </p:nvPicPr>
        <p:blipFill>
          <a:blip r:embed="rId3"/>
          <a:stretch/>
        </p:blipFill>
        <p:spPr bwMode="auto">
          <a:xfrm>
            <a:off x="15856898" y="660496"/>
            <a:ext cx="1347633" cy="1347633"/>
          </a:xfrm>
          <a:prstGeom prst="rect">
            <a:avLst/>
          </a:prstGeo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Text Placeholder 2"/>
          <p:cNvSpPr>
            <a:spLocks noGrp="1"/>
          </p:cNvSpPr>
          <p:nvPr>
            <p:ph type="body" sz="quarter" idx="11"/>
          </p:nvPr>
        </p:nvSpPr>
        <p:spPr bwMode="auto"/>
        <p:txBody>
          <a:bodyPr/>
          <a:lstStyle/>
          <a:p>
            <a:pPr>
              <a:defRPr/>
            </a:pPr>
            <a:r>
              <a:rPr lang="en-GB"/>
              <a:t>Working Groups and Task Forces</a:t>
            </a:r>
            <a:endParaRPr/>
          </a:p>
        </p:txBody>
      </p:sp>
      <p:graphicFrame>
        <p:nvGraphicFramePr>
          <p:cNvPr id="4" name="Content Placeholder 3"/>
          <p:cNvGraphicFramePr>
            <a:graphicFrameLocks/>
          </p:cNvGraphicFramePr>
          <p:nvPr/>
        </p:nvGraphicFramePr>
        <p:xfrm>
          <a:off x="211931" y="3000528"/>
          <a:ext cx="12593837" cy="55338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descr="A red and white stamp with text&#10;&#10;Description automatically generated"/>
          <p:cNvPicPr>
            <a:picLocks noChangeAspect="1"/>
          </p:cNvPicPr>
          <p:nvPr/>
        </p:nvPicPr>
        <p:blipFill>
          <a:blip r:embed="rId8"/>
          <a:stretch/>
        </p:blipFill>
        <p:spPr bwMode="auto">
          <a:xfrm>
            <a:off x="10422731" y="1247275"/>
            <a:ext cx="7061200" cy="6515100"/>
          </a:xfrm>
          <a:prstGeom prst="rect">
            <a:avLst/>
          </a:prstGeom>
        </p:spPr>
      </p:pic>
      <p:pic>
        <p:nvPicPr>
          <p:cNvPr id="2" name="Graphic 4" descr="Meeting">
            <a:extLst>
              <a:ext uri="{FF2B5EF4-FFF2-40B4-BE49-F238E27FC236}">
                <a16:creationId xmlns:a16="http://schemas.microsoft.com/office/drawing/2014/main" id="{94DBAFCC-627B-781A-C337-14F9F83E4A46}"/>
              </a:ext>
            </a:extLst>
          </p:cNvPr>
          <p:cNvPicPr>
            <a:picLocks noChangeAspect="1"/>
          </p:cNvPicPr>
          <p:nvPr/>
        </p:nvPicPr>
        <p:blipFill>
          <a:blip r:embed="rId9"/>
          <a:stretch/>
        </p:blipFill>
        <p:spPr bwMode="auto">
          <a:xfrm>
            <a:off x="15856898" y="660496"/>
            <a:ext cx="1347633" cy="1347633"/>
          </a:xfrm>
          <a:prstGeom prst="rect">
            <a:avLst/>
          </a:prstGeom>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250" dirty="0"/>
              <a:t>Item 6: Interbull Governance</a:t>
            </a:r>
            <a:endParaRPr dirty="0"/>
          </a:p>
          <a:p>
            <a:pPr>
              <a:defRPr/>
            </a:pPr>
            <a:r>
              <a:rPr lang="en-US" sz="4250" dirty="0"/>
              <a:t>Committee Membership </a:t>
            </a:r>
            <a:endParaRPr dirty="0"/>
          </a:p>
          <a:p>
            <a:pPr>
              <a:defRPr/>
            </a:pPr>
            <a:r>
              <a:rPr lang="en-US" sz="4250" dirty="0"/>
              <a:t>Matthew Shaffer</a:t>
            </a:r>
            <a:endParaRPr dirty="0"/>
          </a:p>
          <a:p>
            <a:pPr>
              <a:defRPr/>
            </a:pPr>
            <a:endParaRPr lang="en-US" sz="4250" dirty="0"/>
          </a:p>
        </p:txBody>
      </p:sp>
      <p:pic>
        <p:nvPicPr>
          <p:cNvPr id="11" name="Picture 1"/>
          <p:cNvPicPr>
            <a:picLocks noChangeAspect="1"/>
          </p:cNvPicPr>
          <p:nvPr/>
        </p:nvPicPr>
        <p:blipFill>
          <a:blip r:embed="rId4"/>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C878BCD6-F054-57BE-543F-829D05DEC104}"/>
              </a:ext>
            </a:extLst>
          </p:cNvPr>
          <p:cNvPicPr>
            <a:picLocks noChangeAspect="1"/>
          </p:cNvPicPr>
          <p:nvPr/>
        </p:nvPicPr>
        <p:blipFill>
          <a:blip r:embed="rId5"/>
          <a:stretch/>
        </p:blipFill>
        <p:spPr bwMode="auto">
          <a:xfrm>
            <a:off x="7167561" y="528298"/>
            <a:ext cx="2971800" cy="3447291"/>
          </a:xfrm>
          <a:prstGeom prst="rect">
            <a:avLst/>
          </a:prstGeom>
        </p:spPr>
      </p:pic>
    </p:spTree>
    <p:extLst>
      <p:ext uri="{BB962C8B-B14F-4D97-AF65-F5344CB8AC3E}">
        <p14:creationId xmlns:p14="http://schemas.microsoft.com/office/powerpoint/2010/main" val="349953262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dirty="0">
                <a:solidFill>
                  <a:srgbClr val="161645"/>
                </a:solidFill>
                <a:latin typeface="Arial"/>
                <a:cs typeface="Arial"/>
              </a:rPr>
              <a:t>Interbull Business Meeting</a:t>
            </a:r>
            <a:endParaRPr dirty="0"/>
          </a:p>
        </p:txBody>
      </p:sp>
      <p:pic>
        <p:nvPicPr>
          <p:cNvPr id="5" name="Picture 1"/>
          <p:cNvPicPr>
            <a:picLocks noChangeAspect="1"/>
          </p:cNvPicPr>
          <p:nvPr/>
        </p:nvPicPr>
        <p:blipFill>
          <a:blip r:embed="rId2"/>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250" dirty="0"/>
              <a:t>Item 7: Interbull Centre Director’s Report – Part 1</a:t>
            </a:r>
            <a:endParaRPr dirty="0"/>
          </a:p>
          <a:p>
            <a:pPr>
              <a:defRPr/>
            </a:pPr>
            <a:r>
              <a:rPr lang="en-US" sz="4250" dirty="0"/>
              <a:t>Toine Roozen</a:t>
            </a:r>
            <a:endParaRPr dirty="0"/>
          </a:p>
        </p:txBody>
      </p:sp>
      <p:pic>
        <p:nvPicPr>
          <p:cNvPr id="11" name="Picture 1"/>
          <p:cNvPicPr>
            <a:picLocks noChangeAspect="1"/>
          </p:cNvPicPr>
          <p:nvPr/>
        </p:nvPicPr>
        <p:blipFill>
          <a:blip r:embed="rId3"/>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2C7FF901-8933-42FD-1C56-658494564A56}"/>
              </a:ext>
            </a:extLst>
          </p:cNvPr>
          <p:cNvPicPr>
            <a:picLocks noChangeAspect="1"/>
          </p:cNvPicPr>
          <p:nvPr/>
        </p:nvPicPr>
        <p:blipFill>
          <a:blip r:embed="rId4"/>
          <a:stretch/>
        </p:blipFill>
        <p:spPr bwMode="auto">
          <a:xfrm>
            <a:off x="7167561" y="528298"/>
            <a:ext cx="2971800" cy="3447291"/>
          </a:xfrm>
          <a:prstGeom prst="rect">
            <a:avLst/>
          </a:prstGeom>
        </p:spPr>
      </p:pic>
    </p:spTree>
    <p:extLst>
      <p:ext uri="{BB962C8B-B14F-4D97-AF65-F5344CB8AC3E}">
        <p14:creationId xmlns:p14="http://schemas.microsoft.com/office/powerpoint/2010/main" val="123723295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7" name="Picture 6" descr="A picture containing floor, indoor, yellow, subway&#10;&#10;Description automatically generated"/>
          <p:cNvPicPr>
            <a:picLocks noChangeAspect="1"/>
          </p:cNvPicPr>
          <p:nvPr/>
        </p:nvPicPr>
        <p:blipFill>
          <a:blip r:embed="rId2"/>
          <a:stretch/>
        </p:blipFill>
        <p:spPr bwMode="auto">
          <a:xfrm>
            <a:off x="-20386" y="-898758"/>
            <a:ext cx="17340263" cy="11551115"/>
          </a:xfrm>
          <a:prstGeom prst="rect">
            <a:avLst/>
          </a:prstGeom>
        </p:spPr>
      </p:pic>
      <p:pic>
        <p:nvPicPr>
          <p:cNvPr id="6" name="Picture 8" descr="slu_Logo_rgb copy.png"/>
          <p:cNvPicPr>
            <a:picLocks noChangeAspect="1"/>
          </p:cNvPicPr>
          <p:nvPr/>
        </p:nvPicPr>
        <p:blipFill>
          <a:blip r:embed="rId3"/>
          <a:stretch/>
        </p:blipFill>
        <p:spPr bwMode="auto">
          <a:xfrm>
            <a:off x="14308931" y="-280998"/>
            <a:ext cx="2643198" cy="2643198"/>
          </a:xfrm>
          <a:prstGeom prst="rect">
            <a:avLst/>
          </a:prstGeom>
          <a:noFill/>
          <a:ln>
            <a:noFill/>
          </a:ln>
        </p:spPr>
      </p:pic>
      <p:sp>
        <p:nvSpPr>
          <p:cNvPr id="3" name="Text Placeholder 2"/>
          <p:cNvSpPr>
            <a:spLocks noGrp="1"/>
          </p:cNvSpPr>
          <p:nvPr>
            <p:ph type="body" sz="quarter" idx="11"/>
          </p:nvPr>
        </p:nvSpPr>
        <p:spPr bwMode="auto"/>
        <p:txBody>
          <a:bodyPr/>
          <a:lstStyle/>
          <a:p>
            <a:pPr>
              <a:defRPr/>
            </a:pPr>
            <a:r>
              <a:rPr lang="en-GB"/>
              <a:t>Interbull Centre</a:t>
            </a:r>
            <a:endParaRPr/>
          </a:p>
        </p:txBody>
      </p:sp>
    </p:spTree>
    <p:extLst>
      <p:ext uri="{BB962C8B-B14F-4D97-AF65-F5344CB8AC3E}">
        <p14:creationId xmlns:p14="http://schemas.microsoft.com/office/powerpoint/2010/main" val="226787601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10" name="Picture 9" descr="A picture containing floor, indoor, yellow, subway&#10;&#10;Description automatically generated"/>
          <p:cNvPicPr>
            <a:picLocks noChangeAspect="1"/>
          </p:cNvPicPr>
          <p:nvPr/>
        </p:nvPicPr>
        <p:blipFill>
          <a:blip r:embed="rId3"/>
          <a:stretch/>
        </p:blipFill>
        <p:spPr bwMode="auto">
          <a:xfrm>
            <a:off x="-20386" y="-898758"/>
            <a:ext cx="17340263" cy="11551115"/>
          </a:xfrm>
          <a:prstGeom prst="rect">
            <a:avLst/>
          </a:prstGeom>
        </p:spPr>
      </p:pic>
      <p:sp>
        <p:nvSpPr>
          <p:cNvPr id="9" name="Rectangle 8"/>
          <p:cNvSpPr/>
          <p:nvPr/>
        </p:nvSpPr>
        <p:spPr bwMode="auto">
          <a:xfrm>
            <a:off x="293200" y="2233984"/>
            <a:ext cx="2832315" cy="7467351"/>
          </a:xfrm>
          <a:prstGeom prst="rect">
            <a:avLst/>
          </a:prstGeom>
          <a:solidFill>
            <a:schemeClr val="bg1"/>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endParaRPr sz="4200" b="0" i="0" u="none" strike="noStrike" cap="none">
              <a:ln>
                <a:noFill/>
              </a:ln>
              <a:solidFill>
                <a:srgbClr val="414141"/>
              </a:solidFill>
              <a:latin typeface="Gill Sans Light"/>
              <a:ea typeface="ヒラギノ角ゴ ProN W3"/>
              <a:cs typeface="ヒラギノ角ゴ ProN W3"/>
            </a:endParaRPr>
          </a:p>
        </p:txBody>
      </p:sp>
      <p:sp>
        <p:nvSpPr>
          <p:cNvPr id="11" name="TextBox 10"/>
          <p:cNvSpPr txBox="1"/>
          <p:nvPr/>
        </p:nvSpPr>
        <p:spPr bwMode="auto">
          <a:xfrm>
            <a:off x="-16669" y="2019000"/>
            <a:ext cx="17340263" cy="7786746"/>
          </a:xfrm>
          <a:prstGeom prst="rect">
            <a:avLst/>
          </a:prstGeom>
          <a:solidFill>
            <a:schemeClr val="bg1"/>
          </a:solidFill>
        </p:spPr>
        <p:txBody>
          <a:bodyPr wrap="square" rtlCol="0">
            <a:spAutoFit/>
          </a:bodyPr>
          <a:lstStyle/>
          <a:p>
            <a:pPr>
              <a:defRPr/>
            </a:pPr>
            <a:endParaRPr lang="en-GB" sz="10000"/>
          </a:p>
          <a:p>
            <a:pPr>
              <a:defRPr/>
            </a:pPr>
            <a:endParaRPr lang="en-GB" sz="10000"/>
          </a:p>
          <a:p>
            <a:pPr>
              <a:defRPr/>
            </a:pPr>
            <a:endParaRPr lang="en-GB" sz="10000"/>
          </a:p>
          <a:p>
            <a:pPr>
              <a:defRPr/>
            </a:pPr>
            <a:endParaRPr lang="en-GB" sz="10000"/>
          </a:p>
          <a:p>
            <a:pPr>
              <a:defRPr/>
            </a:pPr>
            <a:endParaRPr lang="en-GB" sz="10000"/>
          </a:p>
        </p:txBody>
      </p:sp>
      <p:sp>
        <p:nvSpPr>
          <p:cNvPr id="2" name="Content Placeholder 1"/>
          <p:cNvSpPr>
            <a:spLocks noGrp="1"/>
          </p:cNvSpPr>
          <p:nvPr>
            <p:ph idx="1"/>
          </p:nvPr>
        </p:nvSpPr>
        <p:spPr bwMode="auto">
          <a:xfrm>
            <a:off x="3288024" y="2231285"/>
            <a:ext cx="13759039" cy="6581080"/>
          </a:xfrm>
        </p:spPr>
        <p:txBody>
          <a:bodyPr/>
          <a:lstStyle/>
          <a:p>
            <a:pPr marL="0" indent="0">
              <a:spcBef>
                <a:spcPts val="400"/>
              </a:spcBef>
              <a:buNone/>
              <a:defRPr/>
            </a:pPr>
            <a:r>
              <a:rPr lang="sv-SE" sz="4400" dirty="0" err="1"/>
              <a:t>Department</a:t>
            </a:r>
            <a:r>
              <a:rPr lang="sv-SE" sz="4400" dirty="0"/>
              <a:t> </a:t>
            </a:r>
            <a:r>
              <a:rPr lang="sv-SE" sz="4400" dirty="0" err="1"/>
              <a:t>of</a:t>
            </a:r>
            <a:r>
              <a:rPr lang="sv-SE" sz="4400" dirty="0"/>
              <a:t> Animal Biosciences (”HBIO”)</a:t>
            </a:r>
          </a:p>
          <a:p>
            <a:pPr marL="0" indent="0">
              <a:spcBef>
                <a:spcPts val="400"/>
              </a:spcBef>
              <a:buNone/>
              <a:defRPr/>
            </a:pPr>
            <a:r>
              <a:rPr lang="sv-SE" sz="4400" dirty="0"/>
              <a:t>Swedish University </a:t>
            </a:r>
            <a:r>
              <a:rPr lang="sv-SE" sz="4400" dirty="0" err="1"/>
              <a:t>of</a:t>
            </a:r>
            <a:r>
              <a:rPr lang="sv-SE" sz="4400" dirty="0"/>
              <a:t> Agricultural Sciences (”SLU”)</a:t>
            </a:r>
          </a:p>
          <a:p>
            <a:pPr marL="0" indent="0">
              <a:spcBef>
                <a:spcPts val="400"/>
              </a:spcBef>
              <a:buNone/>
              <a:defRPr/>
            </a:pPr>
            <a:endParaRPr dirty="0"/>
          </a:p>
          <a:p>
            <a:pPr marL="0" indent="0">
              <a:buNone/>
              <a:defRPr/>
            </a:pPr>
            <a:endParaRPr lang="sv-SE" sz="1200" dirty="0"/>
          </a:p>
          <a:p>
            <a:pPr marL="0" indent="0">
              <a:buNone/>
              <a:defRPr/>
            </a:pPr>
            <a:r>
              <a:rPr lang="sv-SE" sz="4400" dirty="0" err="1"/>
              <a:t>Operational</a:t>
            </a:r>
            <a:r>
              <a:rPr lang="sv-SE" sz="4400" dirty="0"/>
              <a:t> </a:t>
            </a:r>
            <a:r>
              <a:rPr lang="sv-SE" sz="4400" dirty="0" err="1"/>
              <a:t>unit</a:t>
            </a:r>
            <a:r>
              <a:rPr lang="sv-SE" sz="4400" dirty="0"/>
              <a:t> </a:t>
            </a:r>
            <a:r>
              <a:rPr lang="sv-SE" sz="4400" dirty="0" err="1"/>
              <a:t>of</a:t>
            </a:r>
            <a:r>
              <a:rPr lang="sv-SE" sz="4400" dirty="0"/>
              <a:t> </a:t>
            </a:r>
            <a:r>
              <a:rPr lang="sv-SE" sz="4400" dirty="0" err="1"/>
              <a:t>ICAR’s</a:t>
            </a:r>
            <a:r>
              <a:rPr lang="sv-SE" sz="4400" dirty="0"/>
              <a:t> Interbull SC &amp; Interbeef WG</a:t>
            </a:r>
          </a:p>
          <a:p>
            <a:pPr marL="0" indent="0">
              <a:buNone/>
              <a:defRPr/>
            </a:pPr>
            <a:endParaRPr lang="sv-SE" sz="3200" dirty="0"/>
          </a:p>
          <a:p>
            <a:pPr marL="0" indent="0">
              <a:buNone/>
              <a:defRPr/>
            </a:pPr>
            <a:endParaRPr lang="sv-SE" sz="600" dirty="0"/>
          </a:p>
          <a:p>
            <a:pPr marL="0" indent="0">
              <a:buNone/>
              <a:defRPr/>
            </a:pPr>
            <a:r>
              <a:rPr lang="sv-SE" sz="4400" dirty="0" err="1"/>
              <a:t>European</a:t>
            </a:r>
            <a:r>
              <a:rPr lang="sv-SE" sz="4400" dirty="0"/>
              <a:t> Union </a:t>
            </a:r>
            <a:r>
              <a:rPr lang="sv-SE" sz="4400" dirty="0" err="1"/>
              <a:t>Reference</a:t>
            </a:r>
            <a:r>
              <a:rPr lang="sv-SE" sz="4400" dirty="0"/>
              <a:t> Centre – </a:t>
            </a:r>
            <a:r>
              <a:rPr lang="sv-SE" sz="4400" dirty="0" err="1"/>
              <a:t>Zootechnics</a:t>
            </a:r>
            <a:endParaRPr lang="sv-SE" sz="4400" dirty="0"/>
          </a:p>
          <a:p>
            <a:pPr marL="0" indent="0">
              <a:buNone/>
              <a:defRPr/>
            </a:pPr>
            <a:endParaRPr lang="sv-SE" sz="5400" dirty="0"/>
          </a:p>
          <a:p>
            <a:pPr marL="0" indent="0">
              <a:buNone/>
              <a:defRPr/>
            </a:pPr>
            <a:r>
              <a:rPr lang="sv-SE" sz="4400" dirty="0"/>
              <a:t>ISO 9001 </a:t>
            </a:r>
            <a:r>
              <a:rPr lang="sv-SE" sz="4400" dirty="0" err="1"/>
              <a:t>certified</a:t>
            </a:r>
            <a:r>
              <a:rPr lang="sv-SE" sz="4400" dirty="0"/>
              <a:t>.</a:t>
            </a:r>
          </a:p>
        </p:txBody>
      </p:sp>
      <p:sp>
        <p:nvSpPr>
          <p:cNvPr id="3" name="Text Placeholder 2"/>
          <p:cNvSpPr>
            <a:spLocks noGrp="1"/>
          </p:cNvSpPr>
          <p:nvPr>
            <p:ph type="body" sz="quarter" idx="11"/>
          </p:nvPr>
        </p:nvSpPr>
        <p:spPr bwMode="auto"/>
        <p:txBody>
          <a:bodyPr/>
          <a:lstStyle/>
          <a:p>
            <a:pPr>
              <a:defRPr/>
            </a:pPr>
            <a:r>
              <a:t>Interbull Centre</a:t>
            </a:r>
          </a:p>
        </p:txBody>
      </p:sp>
      <p:pic>
        <p:nvPicPr>
          <p:cNvPr id="4" name="Picture 2"/>
          <p:cNvPicPr>
            <a:picLocks noChangeAspect="1" noChangeArrowheads="1"/>
          </p:cNvPicPr>
          <p:nvPr/>
        </p:nvPicPr>
        <p:blipFill>
          <a:blip r:embed="rId4"/>
          <a:stretch/>
        </p:blipFill>
        <p:spPr bwMode="auto">
          <a:xfrm>
            <a:off x="667641" y="2400867"/>
            <a:ext cx="2048228" cy="2179900"/>
          </a:xfrm>
          <a:prstGeom prst="rect">
            <a:avLst/>
          </a:prstGeom>
          <a:noFill/>
          <a:ln w="9525">
            <a:noFill/>
            <a:miter lim="800000"/>
            <a:headEnd/>
            <a:tailEnd/>
          </a:ln>
        </p:spPr>
      </p:pic>
      <p:pic>
        <p:nvPicPr>
          <p:cNvPr id="5" name="Picture 4"/>
          <p:cNvPicPr>
            <a:picLocks noChangeAspect="1"/>
          </p:cNvPicPr>
          <p:nvPr/>
        </p:nvPicPr>
        <p:blipFill>
          <a:blip r:embed="rId5"/>
          <a:stretch/>
        </p:blipFill>
        <p:spPr bwMode="auto">
          <a:xfrm>
            <a:off x="565230" y="6628994"/>
            <a:ext cx="2253050" cy="1527491"/>
          </a:xfrm>
          <a:prstGeom prst="rect">
            <a:avLst/>
          </a:prstGeom>
        </p:spPr>
      </p:pic>
      <p:pic>
        <p:nvPicPr>
          <p:cNvPr id="6" name="Picture 5"/>
          <p:cNvPicPr>
            <a:picLocks noChangeAspect="1"/>
          </p:cNvPicPr>
          <p:nvPr/>
        </p:nvPicPr>
        <p:blipFill>
          <a:blip r:embed="rId6"/>
          <a:stretch/>
        </p:blipFill>
        <p:spPr bwMode="auto">
          <a:xfrm>
            <a:off x="857013" y="4565317"/>
            <a:ext cx="1654033" cy="1654033"/>
          </a:xfrm>
          <a:prstGeom prst="rect">
            <a:avLst/>
          </a:prstGeom>
          <a:noFill/>
          <a:ln>
            <a:noFill/>
          </a:ln>
        </p:spPr>
      </p:pic>
      <p:pic>
        <p:nvPicPr>
          <p:cNvPr id="7" name="Picture 6"/>
          <p:cNvPicPr/>
          <p:nvPr/>
        </p:nvPicPr>
        <p:blipFill>
          <a:blip r:embed="rId7"/>
          <a:stretch/>
        </p:blipFill>
        <p:spPr bwMode="auto">
          <a:xfrm>
            <a:off x="646474" y="8400856"/>
            <a:ext cx="2479040" cy="1300480"/>
          </a:xfrm>
          <a:prstGeom prst="rect">
            <a:avLst/>
          </a:prstGeom>
          <a:noFill/>
          <a:ln>
            <a:noFill/>
          </a:ln>
        </p:spPr>
      </p:pic>
      <p:pic>
        <p:nvPicPr>
          <p:cNvPr id="12" name="Picture 8" descr="slu_Logo_rgb copy.png"/>
          <p:cNvPicPr>
            <a:picLocks noChangeAspect="1"/>
          </p:cNvPicPr>
          <p:nvPr/>
        </p:nvPicPr>
        <p:blipFill>
          <a:blip r:embed="rId8"/>
          <a:stretch/>
        </p:blipFill>
        <p:spPr bwMode="auto">
          <a:xfrm>
            <a:off x="15856898" y="-307776"/>
            <a:ext cx="1613404" cy="1613404"/>
          </a:xfrm>
          <a:prstGeom prst="rect">
            <a:avLst/>
          </a:prstGeom>
          <a:noFill/>
          <a:ln>
            <a:noFill/>
          </a:ln>
        </p:spPr>
      </p:pic>
    </p:spTree>
    <p:extLst>
      <p:ext uri="{BB962C8B-B14F-4D97-AF65-F5344CB8AC3E}">
        <p14:creationId xmlns:p14="http://schemas.microsoft.com/office/powerpoint/2010/main" val="154194189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10" name="Picture 9" descr="A picture containing floor, indoor, yellow, subway&#10;&#10;Description automatically generated"/>
          <p:cNvPicPr>
            <a:picLocks noChangeAspect="1"/>
          </p:cNvPicPr>
          <p:nvPr/>
        </p:nvPicPr>
        <p:blipFill>
          <a:blip r:embed="rId3"/>
          <a:stretch/>
        </p:blipFill>
        <p:spPr bwMode="auto">
          <a:xfrm>
            <a:off x="-20386" y="-898758"/>
            <a:ext cx="17340263" cy="11551115"/>
          </a:xfrm>
          <a:prstGeom prst="rect">
            <a:avLst/>
          </a:prstGeom>
        </p:spPr>
      </p:pic>
      <p:sp>
        <p:nvSpPr>
          <p:cNvPr id="9" name="Rectangle 8"/>
          <p:cNvSpPr/>
          <p:nvPr/>
        </p:nvSpPr>
        <p:spPr bwMode="auto">
          <a:xfrm>
            <a:off x="293200" y="2233984"/>
            <a:ext cx="2832315" cy="7467351"/>
          </a:xfrm>
          <a:prstGeom prst="rect">
            <a:avLst/>
          </a:prstGeom>
          <a:solidFill>
            <a:schemeClr val="bg1"/>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endParaRPr sz="4200" b="0" i="0" u="none" strike="noStrike" cap="none">
              <a:ln>
                <a:noFill/>
              </a:ln>
              <a:solidFill>
                <a:srgbClr val="414141"/>
              </a:solidFill>
              <a:latin typeface="Gill Sans Light"/>
              <a:ea typeface="ヒラギノ角ゴ ProN W3"/>
              <a:cs typeface="ヒラギノ角ゴ ProN W3"/>
            </a:endParaRPr>
          </a:p>
        </p:txBody>
      </p:sp>
      <p:sp>
        <p:nvSpPr>
          <p:cNvPr id="11" name="TextBox 10"/>
          <p:cNvSpPr txBox="1"/>
          <p:nvPr/>
        </p:nvSpPr>
        <p:spPr bwMode="auto">
          <a:xfrm>
            <a:off x="-16669" y="2019000"/>
            <a:ext cx="17340263" cy="7786746"/>
          </a:xfrm>
          <a:prstGeom prst="rect">
            <a:avLst/>
          </a:prstGeom>
          <a:solidFill>
            <a:schemeClr val="bg1"/>
          </a:solidFill>
        </p:spPr>
        <p:txBody>
          <a:bodyPr wrap="square" rtlCol="0">
            <a:spAutoFit/>
          </a:bodyPr>
          <a:lstStyle/>
          <a:p>
            <a:pPr>
              <a:defRPr/>
            </a:pPr>
            <a:endParaRPr lang="en-GB" sz="10000"/>
          </a:p>
          <a:p>
            <a:pPr>
              <a:defRPr/>
            </a:pPr>
            <a:endParaRPr lang="en-GB" sz="10000"/>
          </a:p>
          <a:p>
            <a:pPr>
              <a:defRPr/>
            </a:pPr>
            <a:endParaRPr lang="en-GB" sz="10000"/>
          </a:p>
          <a:p>
            <a:pPr>
              <a:defRPr/>
            </a:pPr>
            <a:endParaRPr lang="en-GB" sz="10000"/>
          </a:p>
          <a:p>
            <a:pPr>
              <a:defRPr/>
            </a:pPr>
            <a:endParaRPr lang="en-GB" sz="10000"/>
          </a:p>
        </p:txBody>
      </p:sp>
      <p:sp>
        <p:nvSpPr>
          <p:cNvPr id="2" name="Content Placeholder 1"/>
          <p:cNvSpPr>
            <a:spLocks noGrp="1"/>
          </p:cNvSpPr>
          <p:nvPr>
            <p:ph idx="1"/>
          </p:nvPr>
        </p:nvSpPr>
        <p:spPr bwMode="auto">
          <a:xfrm>
            <a:off x="293200" y="2231285"/>
            <a:ext cx="16753863" cy="6581080"/>
          </a:xfrm>
        </p:spPr>
        <p:txBody>
          <a:bodyPr/>
          <a:lstStyle/>
          <a:p>
            <a:pPr marL="0" indent="0">
              <a:buNone/>
              <a:defRPr/>
            </a:pPr>
            <a:r>
              <a:rPr lang="en-GB" sz="6600" b="1" i="1" dirty="0">
                <a:solidFill>
                  <a:srgbClr val="212121"/>
                </a:solidFill>
                <a:latin typeface="Arial"/>
                <a:cs typeface="Arial"/>
              </a:rPr>
              <a:t>Objective:</a:t>
            </a:r>
            <a:endParaRPr dirty="0"/>
          </a:p>
          <a:p>
            <a:pPr>
              <a:defRPr/>
            </a:pPr>
            <a:r>
              <a:rPr lang="en-GB" sz="6600" i="1" dirty="0">
                <a:solidFill>
                  <a:srgbClr val="212121"/>
                </a:solidFill>
                <a:latin typeface="Arial"/>
                <a:cs typeface="Arial"/>
              </a:rPr>
              <a:t>accurate genetic information</a:t>
            </a:r>
          </a:p>
          <a:p>
            <a:pPr>
              <a:defRPr/>
            </a:pPr>
            <a:r>
              <a:rPr lang="en-GB" sz="6600" i="1" dirty="0">
                <a:solidFill>
                  <a:srgbClr val="212121"/>
                </a:solidFill>
                <a:latin typeface="Arial"/>
                <a:cs typeface="Arial"/>
              </a:rPr>
              <a:t>for use by importers and exporters</a:t>
            </a:r>
            <a:endParaRPr dirty="0"/>
          </a:p>
          <a:p>
            <a:pPr>
              <a:defRPr/>
            </a:pPr>
            <a:r>
              <a:rPr lang="en-GB" sz="6600" i="1" dirty="0">
                <a:solidFill>
                  <a:srgbClr val="212121"/>
                </a:solidFill>
                <a:latin typeface="Arial"/>
                <a:cs typeface="Arial"/>
              </a:rPr>
              <a:t>facilitating selection of the best genetics</a:t>
            </a:r>
            <a:endParaRPr dirty="0"/>
          </a:p>
          <a:p>
            <a:pPr>
              <a:defRPr/>
            </a:pPr>
            <a:r>
              <a:rPr lang="en-GB" sz="6600" i="1" dirty="0">
                <a:solidFill>
                  <a:srgbClr val="212121"/>
                </a:solidFill>
                <a:latin typeface="Arial"/>
                <a:cs typeface="Arial"/>
              </a:rPr>
              <a:t>different countries, environments or breeding goals.</a:t>
            </a:r>
            <a:endParaRPr lang="en-GB" sz="6600" dirty="0">
              <a:solidFill>
                <a:srgbClr val="212121"/>
              </a:solidFill>
              <a:latin typeface="Arial"/>
              <a:cs typeface="Arial"/>
            </a:endParaRPr>
          </a:p>
          <a:p>
            <a:pPr marL="0" indent="0">
              <a:buNone/>
              <a:defRPr/>
            </a:pPr>
            <a:endParaRPr lang="sv-SE" sz="4400" dirty="0"/>
          </a:p>
          <a:p>
            <a:pPr marL="0" indent="0">
              <a:buNone/>
              <a:defRPr/>
            </a:pPr>
            <a:endParaRPr dirty="0"/>
          </a:p>
        </p:txBody>
      </p:sp>
      <p:sp>
        <p:nvSpPr>
          <p:cNvPr id="3" name="Text Placeholder 2"/>
          <p:cNvSpPr>
            <a:spLocks noGrp="1"/>
          </p:cNvSpPr>
          <p:nvPr>
            <p:ph type="body" sz="quarter" idx="11"/>
          </p:nvPr>
        </p:nvSpPr>
        <p:spPr bwMode="auto"/>
        <p:txBody>
          <a:bodyPr/>
          <a:lstStyle/>
          <a:p>
            <a:pPr>
              <a:defRPr/>
            </a:pPr>
            <a:r>
              <a:t>Interbull Centre</a:t>
            </a:r>
          </a:p>
        </p:txBody>
      </p:sp>
      <p:pic>
        <p:nvPicPr>
          <p:cNvPr id="12" name="Picture 8" descr="slu_Logo_rgb copy.png"/>
          <p:cNvPicPr>
            <a:picLocks noChangeAspect="1"/>
          </p:cNvPicPr>
          <p:nvPr/>
        </p:nvPicPr>
        <p:blipFill>
          <a:blip r:embed="rId4"/>
          <a:stretch/>
        </p:blipFill>
        <p:spPr bwMode="auto">
          <a:xfrm>
            <a:off x="15856898" y="-307776"/>
            <a:ext cx="1613404" cy="1613404"/>
          </a:xfrm>
          <a:prstGeom prst="rect">
            <a:avLst/>
          </a:prstGeom>
          <a:noFill/>
          <a:ln>
            <a:noFill/>
          </a:ln>
        </p:spPr>
      </p:pic>
    </p:spTree>
    <p:extLst>
      <p:ext uri="{BB962C8B-B14F-4D97-AF65-F5344CB8AC3E}">
        <p14:creationId xmlns:p14="http://schemas.microsoft.com/office/powerpoint/2010/main" val="163448419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Text Placeholder 2"/>
          <p:cNvSpPr>
            <a:spLocks noGrp="1"/>
          </p:cNvSpPr>
          <p:nvPr>
            <p:ph type="body" sz="quarter" idx="11"/>
          </p:nvPr>
        </p:nvSpPr>
        <p:spPr bwMode="auto"/>
        <p:txBody>
          <a:bodyPr/>
          <a:lstStyle/>
          <a:p>
            <a:pPr>
              <a:defRPr/>
            </a:pPr>
            <a:r>
              <a:rPr lang="en-GB" dirty="0"/>
              <a:t>Interbull Centre Staff</a:t>
            </a:r>
            <a:endParaRPr dirty="0"/>
          </a:p>
        </p:txBody>
      </p:sp>
      <p:pic>
        <p:nvPicPr>
          <p:cNvPr id="8" name="Picture 7"/>
          <p:cNvPicPr>
            <a:picLocks noChangeAspect="1"/>
          </p:cNvPicPr>
          <p:nvPr/>
        </p:nvPicPr>
        <p:blipFill>
          <a:blip r:embed="rId2"/>
          <a:stretch/>
        </p:blipFill>
        <p:spPr bwMode="auto">
          <a:xfrm>
            <a:off x="284077" y="2326559"/>
            <a:ext cx="2997138" cy="3996183"/>
          </a:xfrm>
          <a:prstGeom prst="rect">
            <a:avLst/>
          </a:prstGeom>
        </p:spPr>
      </p:pic>
      <p:pic>
        <p:nvPicPr>
          <p:cNvPr id="12" name="Content Placeholder 4" descr="A person taking a selfie&#10;&#10;Description automatically generated"/>
          <p:cNvPicPr>
            <a:picLocks noGrp="1" noChangeAspect="1"/>
          </p:cNvPicPr>
          <p:nvPr>
            <p:ph idx="1"/>
          </p:nvPr>
        </p:nvPicPr>
        <p:blipFill>
          <a:blip r:embed="rId3"/>
          <a:stretch/>
        </p:blipFill>
        <p:spPr bwMode="auto">
          <a:xfrm>
            <a:off x="7298531" y="2326558"/>
            <a:ext cx="2997138" cy="3996184"/>
          </a:xfrm>
          <a:prstGeom prst="rect">
            <a:avLst/>
          </a:prstGeom>
        </p:spPr>
      </p:pic>
      <p:pic>
        <p:nvPicPr>
          <p:cNvPr id="13" name="Picture 12" descr="A person smiling for the camera&#10;&#10;Description automatically generated with medium confidence"/>
          <p:cNvPicPr>
            <a:picLocks noChangeAspect="1"/>
          </p:cNvPicPr>
          <p:nvPr/>
        </p:nvPicPr>
        <p:blipFill>
          <a:blip r:embed="rId4"/>
          <a:stretch/>
        </p:blipFill>
        <p:spPr bwMode="auto">
          <a:xfrm>
            <a:off x="3793331" y="2328416"/>
            <a:ext cx="2997138" cy="3996184"/>
          </a:xfrm>
          <a:prstGeom prst="rect">
            <a:avLst/>
          </a:prstGeom>
        </p:spPr>
      </p:pic>
      <p:pic>
        <p:nvPicPr>
          <p:cNvPr id="6" name="Picture 5" descr="A person smiling for the camera&#10;&#10;Description automatically generated"/>
          <p:cNvPicPr>
            <a:picLocks noChangeAspect="1"/>
          </p:cNvPicPr>
          <p:nvPr/>
        </p:nvPicPr>
        <p:blipFill>
          <a:blip r:embed="rId5"/>
          <a:stretch/>
        </p:blipFill>
        <p:spPr bwMode="auto">
          <a:xfrm>
            <a:off x="10549795" y="2348860"/>
            <a:ext cx="2893237" cy="3996184"/>
          </a:xfrm>
          <a:prstGeom prst="rect">
            <a:avLst/>
          </a:prstGeom>
        </p:spPr>
      </p:pic>
      <p:pic>
        <p:nvPicPr>
          <p:cNvPr id="2" name="Picture 1" descr="A person with long brown hair smiling&#10;&#10;Description automatically generated">
            <a:extLst>
              <a:ext uri="{FF2B5EF4-FFF2-40B4-BE49-F238E27FC236}">
                <a16:creationId xmlns:a16="http://schemas.microsoft.com/office/drawing/2014/main" id="{270C2369-8AD6-D9A8-812B-CD8D5647221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13978793" y="2326558"/>
            <a:ext cx="2997138" cy="3996184"/>
          </a:xfrm>
          <a:prstGeom prst="rect">
            <a:avLst/>
          </a:prstGeom>
        </p:spPr>
      </p:pic>
      <p:sp>
        <p:nvSpPr>
          <p:cNvPr id="4" name="TextBox 3">
            <a:extLst>
              <a:ext uri="{FF2B5EF4-FFF2-40B4-BE49-F238E27FC236}">
                <a16:creationId xmlns:a16="http://schemas.microsoft.com/office/drawing/2014/main" id="{FC5E56AB-52B1-BC80-CFF4-DBE3FE76D49D}"/>
              </a:ext>
            </a:extLst>
          </p:cNvPr>
          <p:cNvSpPr txBox="1"/>
          <p:nvPr/>
        </p:nvSpPr>
        <p:spPr bwMode="auto">
          <a:xfrm>
            <a:off x="305791" y="5334000"/>
            <a:ext cx="3238387" cy="1477328"/>
          </a:xfrm>
          <a:prstGeom prst="rect">
            <a:avLst/>
          </a:prstGeom>
          <a:noFill/>
        </p:spPr>
        <p:txBody>
          <a:bodyPr wrap="none" rtlCol="0">
            <a:spAutoFit/>
          </a:bodyPr>
          <a:lstStyle/>
          <a:p>
            <a:pPr algn="l">
              <a:defRPr/>
            </a:pPr>
            <a:r>
              <a:rPr lang="en-GB" sz="3000" b="1" dirty="0">
                <a:solidFill>
                  <a:schemeClr val="bg1"/>
                </a:solidFill>
                <a:latin typeface="Arial"/>
                <a:cs typeface="Arial"/>
              </a:rPr>
              <a:t>Valentina</a:t>
            </a:r>
          </a:p>
          <a:p>
            <a:pPr algn="l">
              <a:defRPr/>
            </a:pPr>
            <a:r>
              <a:rPr lang="en-GB" sz="3000" b="1" dirty="0">
                <a:solidFill>
                  <a:schemeClr val="bg1"/>
                </a:solidFill>
                <a:latin typeface="Arial"/>
                <a:cs typeface="Arial"/>
              </a:rPr>
              <a:t>Palucci</a:t>
            </a:r>
          </a:p>
          <a:p>
            <a:pPr algn="l">
              <a:defRPr/>
            </a:pPr>
            <a:r>
              <a:rPr lang="en-GB" sz="3000" b="1" dirty="0">
                <a:solidFill>
                  <a:schemeClr val="tx1"/>
                </a:solidFill>
                <a:latin typeface="Arial"/>
                <a:cs typeface="Arial"/>
              </a:rPr>
              <a:t>Service Manager</a:t>
            </a:r>
            <a:endParaRPr sz="3000" dirty="0">
              <a:solidFill>
                <a:schemeClr val="tx1"/>
              </a:solidFill>
            </a:endParaRPr>
          </a:p>
        </p:txBody>
      </p:sp>
      <p:sp>
        <p:nvSpPr>
          <p:cNvPr id="7" name="TextBox 6">
            <a:extLst>
              <a:ext uri="{FF2B5EF4-FFF2-40B4-BE49-F238E27FC236}">
                <a16:creationId xmlns:a16="http://schemas.microsoft.com/office/drawing/2014/main" id="{2EBDBCE5-B463-3465-B611-B1F564CBAB40}"/>
              </a:ext>
            </a:extLst>
          </p:cNvPr>
          <p:cNvSpPr txBox="1"/>
          <p:nvPr/>
        </p:nvSpPr>
        <p:spPr bwMode="auto">
          <a:xfrm>
            <a:off x="14019558" y="5323582"/>
            <a:ext cx="2706190" cy="1477328"/>
          </a:xfrm>
          <a:prstGeom prst="rect">
            <a:avLst/>
          </a:prstGeom>
          <a:noFill/>
        </p:spPr>
        <p:txBody>
          <a:bodyPr wrap="none" rtlCol="0">
            <a:spAutoFit/>
          </a:bodyPr>
          <a:lstStyle/>
          <a:p>
            <a:pPr algn="l">
              <a:defRPr/>
            </a:pPr>
            <a:r>
              <a:rPr lang="en-GB" sz="3000" b="1" dirty="0">
                <a:solidFill>
                  <a:schemeClr val="bg1"/>
                </a:solidFill>
                <a:latin typeface="Arial"/>
                <a:cs typeface="Arial"/>
              </a:rPr>
              <a:t>Simone</a:t>
            </a:r>
          </a:p>
          <a:p>
            <a:pPr algn="l">
              <a:defRPr/>
            </a:pPr>
            <a:r>
              <a:rPr lang="en-GB" sz="3000" b="1" dirty="0" err="1">
                <a:solidFill>
                  <a:schemeClr val="bg1"/>
                </a:solidFill>
                <a:latin typeface="Arial"/>
                <a:cs typeface="Arial"/>
              </a:rPr>
              <a:t>Hazas</a:t>
            </a:r>
            <a:endParaRPr lang="en-GB" sz="3000" b="1" dirty="0">
              <a:solidFill>
                <a:schemeClr val="bg1"/>
              </a:solidFill>
              <a:latin typeface="Arial"/>
              <a:cs typeface="Arial"/>
            </a:endParaRPr>
          </a:p>
          <a:p>
            <a:pPr algn="l">
              <a:defRPr/>
            </a:pPr>
            <a:r>
              <a:rPr lang="en-GB" sz="3000" b="1" dirty="0">
                <a:solidFill>
                  <a:schemeClr val="tx1"/>
                </a:solidFill>
                <a:latin typeface="Arial"/>
                <a:cs typeface="Arial"/>
              </a:rPr>
              <a:t>Administrator</a:t>
            </a:r>
            <a:endParaRPr sz="3000" dirty="0">
              <a:solidFill>
                <a:schemeClr val="tx1"/>
              </a:solidFill>
            </a:endParaRPr>
          </a:p>
        </p:txBody>
      </p:sp>
      <p:sp>
        <p:nvSpPr>
          <p:cNvPr id="9" name="TextBox 8">
            <a:extLst>
              <a:ext uri="{FF2B5EF4-FFF2-40B4-BE49-F238E27FC236}">
                <a16:creationId xmlns:a16="http://schemas.microsoft.com/office/drawing/2014/main" id="{EA88B2A0-09E5-87D4-89C0-415397DD2D45}"/>
              </a:ext>
            </a:extLst>
          </p:cNvPr>
          <p:cNvSpPr txBox="1"/>
          <p:nvPr/>
        </p:nvSpPr>
        <p:spPr bwMode="auto">
          <a:xfrm>
            <a:off x="10590558" y="5334000"/>
            <a:ext cx="2044149" cy="1477328"/>
          </a:xfrm>
          <a:prstGeom prst="rect">
            <a:avLst/>
          </a:prstGeom>
          <a:noFill/>
        </p:spPr>
        <p:txBody>
          <a:bodyPr wrap="none" rtlCol="0">
            <a:spAutoFit/>
          </a:bodyPr>
          <a:lstStyle/>
          <a:p>
            <a:pPr algn="l">
              <a:defRPr/>
            </a:pPr>
            <a:r>
              <a:rPr lang="en-GB" sz="3000" b="1" dirty="0">
                <a:solidFill>
                  <a:schemeClr val="bg1"/>
                </a:solidFill>
                <a:latin typeface="Arial"/>
                <a:cs typeface="Arial"/>
              </a:rPr>
              <a:t>Anahit</a:t>
            </a:r>
          </a:p>
          <a:p>
            <a:pPr algn="l">
              <a:defRPr/>
            </a:pPr>
            <a:r>
              <a:rPr lang="en-GB" sz="3000" b="1" dirty="0">
                <a:solidFill>
                  <a:schemeClr val="bg1"/>
                </a:solidFill>
                <a:latin typeface="Arial"/>
                <a:cs typeface="Arial"/>
              </a:rPr>
              <a:t>Nazari</a:t>
            </a:r>
          </a:p>
          <a:p>
            <a:pPr algn="l">
              <a:defRPr/>
            </a:pPr>
            <a:r>
              <a:rPr lang="en-GB" sz="3000" b="1" dirty="0">
                <a:solidFill>
                  <a:schemeClr val="tx1"/>
                </a:solidFill>
                <a:latin typeface="Arial"/>
                <a:cs typeface="Arial"/>
              </a:rPr>
              <a:t>Geneticist</a:t>
            </a:r>
            <a:endParaRPr sz="3000" dirty="0">
              <a:solidFill>
                <a:schemeClr val="tx1"/>
              </a:solidFill>
            </a:endParaRPr>
          </a:p>
        </p:txBody>
      </p:sp>
      <p:sp>
        <p:nvSpPr>
          <p:cNvPr id="10" name="TextBox 9">
            <a:extLst>
              <a:ext uri="{FF2B5EF4-FFF2-40B4-BE49-F238E27FC236}">
                <a16:creationId xmlns:a16="http://schemas.microsoft.com/office/drawing/2014/main" id="{A544149A-2781-9B31-CFE4-24131B9B4ACB}"/>
              </a:ext>
            </a:extLst>
          </p:cNvPr>
          <p:cNvSpPr txBox="1"/>
          <p:nvPr/>
        </p:nvSpPr>
        <p:spPr bwMode="auto">
          <a:xfrm>
            <a:off x="7313958" y="5334000"/>
            <a:ext cx="2044149" cy="1477328"/>
          </a:xfrm>
          <a:prstGeom prst="rect">
            <a:avLst/>
          </a:prstGeom>
          <a:noFill/>
        </p:spPr>
        <p:txBody>
          <a:bodyPr wrap="none" rtlCol="0">
            <a:spAutoFit/>
          </a:bodyPr>
          <a:lstStyle/>
          <a:p>
            <a:pPr algn="l">
              <a:defRPr/>
            </a:pPr>
            <a:r>
              <a:rPr lang="en-GB" sz="3000" b="1" dirty="0">
                <a:solidFill>
                  <a:schemeClr val="bg1"/>
                </a:solidFill>
                <a:latin typeface="Arial"/>
                <a:cs typeface="Arial"/>
              </a:rPr>
              <a:t>Fernando</a:t>
            </a:r>
          </a:p>
          <a:p>
            <a:pPr algn="l">
              <a:defRPr/>
            </a:pPr>
            <a:r>
              <a:rPr lang="en-GB" sz="3000" b="1" dirty="0">
                <a:solidFill>
                  <a:schemeClr val="bg1"/>
                </a:solidFill>
                <a:latin typeface="Arial"/>
                <a:cs typeface="Arial"/>
              </a:rPr>
              <a:t>Macedo</a:t>
            </a:r>
          </a:p>
          <a:p>
            <a:pPr algn="l">
              <a:defRPr/>
            </a:pPr>
            <a:r>
              <a:rPr lang="en-GB" sz="3000" b="1" dirty="0">
                <a:solidFill>
                  <a:schemeClr val="tx1"/>
                </a:solidFill>
                <a:latin typeface="Arial"/>
                <a:cs typeface="Arial"/>
              </a:rPr>
              <a:t>Geneticist</a:t>
            </a:r>
            <a:endParaRPr lang="en-GB" sz="3000" dirty="0">
              <a:solidFill>
                <a:schemeClr val="tx1"/>
              </a:solidFill>
            </a:endParaRPr>
          </a:p>
        </p:txBody>
      </p:sp>
      <p:sp>
        <p:nvSpPr>
          <p:cNvPr id="11" name="TextBox 10">
            <a:extLst>
              <a:ext uri="{FF2B5EF4-FFF2-40B4-BE49-F238E27FC236}">
                <a16:creationId xmlns:a16="http://schemas.microsoft.com/office/drawing/2014/main" id="{ECABE719-E322-B794-F90B-0F7720572AE8}"/>
              </a:ext>
            </a:extLst>
          </p:cNvPr>
          <p:cNvSpPr txBox="1"/>
          <p:nvPr/>
        </p:nvSpPr>
        <p:spPr bwMode="auto">
          <a:xfrm>
            <a:off x="3808758" y="5323582"/>
            <a:ext cx="2044149" cy="1477328"/>
          </a:xfrm>
          <a:prstGeom prst="rect">
            <a:avLst/>
          </a:prstGeom>
          <a:noFill/>
        </p:spPr>
        <p:txBody>
          <a:bodyPr wrap="none" rtlCol="0">
            <a:spAutoFit/>
          </a:bodyPr>
          <a:lstStyle/>
          <a:p>
            <a:pPr algn="l">
              <a:defRPr/>
            </a:pPr>
            <a:r>
              <a:rPr lang="en-GB" sz="3000" b="1" dirty="0">
                <a:solidFill>
                  <a:schemeClr val="bg1"/>
                </a:solidFill>
                <a:latin typeface="Arial"/>
                <a:cs typeface="Arial"/>
              </a:rPr>
              <a:t>Katrine</a:t>
            </a:r>
          </a:p>
          <a:p>
            <a:pPr algn="l">
              <a:defRPr/>
            </a:pPr>
            <a:r>
              <a:rPr lang="en-GB" sz="3000" b="1" dirty="0" err="1">
                <a:solidFill>
                  <a:schemeClr val="bg1"/>
                </a:solidFill>
                <a:latin typeface="Arial"/>
                <a:cs typeface="Arial"/>
              </a:rPr>
              <a:t>Haugaard</a:t>
            </a:r>
            <a:endParaRPr lang="en-GB" sz="3000" b="1" dirty="0">
              <a:solidFill>
                <a:schemeClr val="bg1"/>
              </a:solidFill>
              <a:latin typeface="Arial"/>
              <a:cs typeface="Arial"/>
            </a:endParaRPr>
          </a:p>
          <a:p>
            <a:pPr algn="l">
              <a:defRPr/>
            </a:pPr>
            <a:r>
              <a:rPr lang="en-GB" sz="3000" b="1" dirty="0">
                <a:solidFill>
                  <a:schemeClr val="tx1"/>
                </a:solidFill>
                <a:latin typeface="Arial"/>
                <a:cs typeface="Arial"/>
              </a:rPr>
              <a:t>Geneticist</a:t>
            </a:r>
            <a:endParaRPr lang="en-GB" sz="3000" dirty="0">
              <a:solidFill>
                <a:schemeClr val="tx1"/>
              </a:solidFill>
            </a:endParaRPr>
          </a:p>
        </p:txBody>
      </p:sp>
      <p:sp>
        <p:nvSpPr>
          <p:cNvPr id="14" name="TextBox 13">
            <a:extLst>
              <a:ext uri="{FF2B5EF4-FFF2-40B4-BE49-F238E27FC236}">
                <a16:creationId xmlns:a16="http://schemas.microsoft.com/office/drawing/2014/main" id="{64293D7A-1BB3-6710-EDFE-DDE2326E4655}"/>
              </a:ext>
            </a:extLst>
          </p:cNvPr>
          <p:cNvSpPr txBox="1"/>
          <p:nvPr/>
        </p:nvSpPr>
        <p:spPr bwMode="auto">
          <a:xfrm>
            <a:off x="264917" y="7158097"/>
            <a:ext cx="7490814" cy="2062103"/>
          </a:xfrm>
          <a:prstGeom prst="rect">
            <a:avLst/>
          </a:prstGeom>
          <a:noFill/>
        </p:spPr>
        <p:txBody>
          <a:bodyPr wrap="square" rtlCol="0">
            <a:spAutoFit/>
          </a:bodyPr>
          <a:lstStyle/>
          <a:p>
            <a:pPr algn="l"/>
            <a:r>
              <a:rPr lang="en-GB" sz="3200" b="1" dirty="0">
                <a:latin typeface="Arial" panose="020B0604020202020204" pitchFamily="34" charset="0"/>
                <a:cs typeface="Arial" panose="020B0604020202020204" pitchFamily="34" charset="0"/>
              </a:rPr>
              <a:t>Information Technology</a:t>
            </a:r>
            <a:r>
              <a:rPr lang="en-GB" sz="3200" dirty="0">
                <a:latin typeface="Arial" panose="020B0604020202020204" pitchFamily="34" charset="0"/>
                <a:cs typeface="Arial" panose="020B0604020202020204" pitchFamily="34" charset="0"/>
              </a:rPr>
              <a:t>:</a:t>
            </a:r>
          </a:p>
          <a:p>
            <a:pPr marL="571500" indent="-571500" algn="l">
              <a:buFont typeface="Arial" panose="020B0604020202020204" pitchFamily="34" charset="0"/>
              <a:buChar char="•"/>
            </a:pPr>
            <a:r>
              <a:rPr lang="en-GB" sz="3200" dirty="0">
                <a:latin typeface="Arial" panose="020B0604020202020204" pitchFamily="34" charset="0"/>
                <a:cs typeface="Arial" panose="020B0604020202020204" pitchFamily="34" charset="0"/>
              </a:rPr>
              <a:t>Carl Wasserman – Database</a:t>
            </a:r>
          </a:p>
          <a:p>
            <a:pPr marL="571500" indent="-571500" algn="l">
              <a:buFont typeface="Arial" panose="020B0604020202020204" pitchFamily="34" charset="0"/>
              <a:buChar char="•"/>
            </a:pPr>
            <a:r>
              <a:rPr lang="en-GB" sz="3200" dirty="0">
                <a:latin typeface="Arial" panose="020B0604020202020204" pitchFamily="34" charset="0"/>
                <a:cs typeface="Arial" panose="020B0604020202020204" pitchFamily="34" charset="0"/>
              </a:rPr>
              <a:t>Marcus Pedersén – Systems</a:t>
            </a:r>
          </a:p>
          <a:p>
            <a:pPr marL="571500" indent="-571500" algn="l">
              <a:buFont typeface="Arial" panose="020B0604020202020204" pitchFamily="34" charset="0"/>
              <a:buChar char="•"/>
            </a:pPr>
            <a:r>
              <a:rPr lang="en-GB" sz="3200" dirty="0">
                <a:latin typeface="Arial" panose="020B0604020202020204" pitchFamily="34" charset="0"/>
                <a:cs typeface="Arial" panose="020B0604020202020204" pitchFamily="34" charset="0"/>
              </a:rPr>
              <a:t>Jan-Erik </a:t>
            </a:r>
            <a:r>
              <a:rPr lang="en-GB" sz="3200" dirty="0" err="1">
                <a:latin typeface="Arial" panose="020B0604020202020204" pitchFamily="34" charset="0"/>
                <a:cs typeface="Arial" panose="020B0604020202020204" pitchFamily="34" charset="0"/>
              </a:rPr>
              <a:t>Strömqvist</a:t>
            </a:r>
            <a:r>
              <a:rPr lang="en-GB" sz="3200" dirty="0">
                <a:latin typeface="Arial" panose="020B0604020202020204" pitchFamily="34" charset="0"/>
                <a:cs typeface="Arial" panose="020B0604020202020204" pitchFamily="34" charset="0"/>
              </a:rPr>
              <a:t> – Programmer</a:t>
            </a:r>
          </a:p>
        </p:txBody>
      </p:sp>
      <p:sp>
        <p:nvSpPr>
          <p:cNvPr id="15" name="TextBox 14">
            <a:extLst>
              <a:ext uri="{FF2B5EF4-FFF2-40B4-BE49-F238E27FC236}">
                <a16:creationId xmlns:a16="http://schemas.microsoft.com/office/drawing/2014/main" id="{1E371EBA-E757-D65E-E29C-2E711A426604}"/>
              </a:ext>
            </a:extLst>
          </p:cNvPr>
          <p:cNvSpPr txBox="1"/>
          <p:nvPr/>
        </p:nvSpPr>
        <p:spPr bwMode="auto">
          <a:xfrm>
            <a:off x="10526580" y="7193340"/>
            <a:ext cx="6525551" cy="1569660"/>
          </a:xfrm>
          <a:prstGeom prst="rect">
            <a:avLst/>
          </a:prstGeom>
          <a:noFill/>
        </p:spPr>
        <p:txBody>
          <a:bodyPr wrap="square" rtlCol="0">
            <a:spAutoFit/>
          </a:bodyPr>
          <a:lstStyle/>
          <a:p>
            <a:pPr algn="l"/>
            <a:r>
              <a:rPr lang="en-GB" sz="3200" b="1" dirty="0">
                <a:latin typeface="Arial" panose="020B0604020202020204" pitchFamily="34" charset="0"/>
                <a:cs typeface="Arial" panose="020B0604020202020204" pitchFamily="34" charset="0"/>
              </a:rPr>
              <a:t>Vacancies:</a:t>
            </a:r>
          </a:p>
          <a:p>
            <a:pPr marL="571500" indent="-571500" algn="l">
              <a:buFont typeface="Arial" panose="020B0604020202020204" pitchFamily="34" charset="0"/>
              <a:buChar char="•"/>
            </a:pPr>
            <a:r>
              <a:rPr lang="en-GB" sz="3200" b="1" dirty="0">
                <a:latin typeface="Arial" panose="020B0604020202020204" pitchFamily="34" charset="0"/>
                <a:cs typeface="Arial" panose="020B0604020202020204" pitchFamily="34" charset="0"/>
              </a:rPr>
              <a:t>Geneticist</a:t>
            </a:r>
          </a:p>
          <a:p>
            <a:pPr marL="571500" indent="-571500" algn="l">
              <a:buFont typeface="Arial" panose="020B0604020202020204" pitchFamily="34" charset="0"/>
              <a:buChar char="•"/>
            </a:pPr>
            <a:r>
              <a:rPr lang="en-GB" sz="3200" b="1" dirty="0">
                <a:latin typeface="Arial" panose="020B0604020202020204" pitchFamily="34" charset="0"/>
                <a:cs typeface="Arial" panose="020B0604020202020204" pitchFamily="34" charset="0"/>
              </a:rPr>
              <a:t>EURC Coordinator</a:t>
            </a:r>
          </a:p>
        </p:txBody>
      </p:sp>
    </p:spTree>
    <p:extLst>
      <p:ext uri="{BB962C8B-B14F-4D97-AF65-F5344CB8AC3E}">
        <p14:creationId xmlns:p14="http://schemas.microsoft.com/office/powerpoint/2010/main" val="781898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90F15C4-13CD-EF46-B843-780D6E9BCEDD}"/>
              </a:ext>
            </a:extLst>
          </p:cNvPr>
          <p:cNvSpPr>
            <a:spLocks noGrp="1"/>
          </p:cNvSpPr>
          <p:nvPr>
            <p:ph idx="1"/>
          </p:nvPr>
        </p:nvSpPr>
        <p:spPr>
          <a:xfrm>
            <a:off x="440280" y="2616200"/>
            <a:ext cx="7620251" cy="5842000"/>
          </a:xfrm>
        </p:spPr>
        <p:txBody>
          <a:bodyPr/>
          <a:lstStyle/>
          <a:p>
            <a:pPr marL="0" indent="0">
              <a:buNone/>
            </a:pPr>
            <a:r>
              <a:rPr lang="en-GB" sz="5400" b="1" dirty="0"/>
              <a:t>Final accounts 2023:</a:t>
            </a:r>
          </a:p>
          <a:p>
            <a:r>
              <a:rPr lang="en-GB" sz="5400" dirty="0"/>
              <a:t>Audit:</a:t>
            </a:r>
          </a:p>
          <a:p>
            <a:pPr marL="0" lvl="0" indent="0">
              <a:buNone/>
            </a:pPr>
            <a:r>
              <a:rPr lang="en-GB" sz="5400" b="1" dirty="0">
                <a:highlight>
                  <a:srgbClr val="FFFFFF"/>
                </a:highlight>
              </a:rPr>
              <a:t>Budget 2024:</a:t>
            </a:r>
          </a:p>
          <a:p>
            <a:r>
              <a:rPr lang="en-GB" sz="5400" dirty="0">
                <a:highlight>
                  <a:srgbClr val="FFFFFF"/>
                </a:highlight>
              </a:rPr>
              <a:t>€1.3M</a:t>
            </a:r>
          </a:p>
          <a:p>
            <a:pPr lvl="0"/>
            <a:r>
              <a:rPr lang="en-GB" sz="5400" dirty="0">
                <a:highlight>
                  <a:srgbClr val="FFFFFF"/>
                </a:highlight>
              </a:rPr>
              <a:t>Approved Feb </a:t>
            </a:r>
            <a:r>
              <a:rPr lang="en-GB" sz="5400" dirty="0"/>
              <a:t>2024</a:t>
            </a:r>
          </a:p>
          <a:p>
            <a:pPr lvl="0"/>
            <a:endParaRPr lang="en-GB" sz="5400" dirty="0"/>
          </a:p>
          <a:p>
            <a:pPr marL="0" lvl="0" indent="0">
              <a:buNone/>
            </a:pPr>
            <a:r>
              <a:rPr lang="en-GB" sz="5400" b="1" dirty="0"/>
              <a:t>Published: March 2024</a:t>
            </a:r>
            <a:endParaRPr lang="en-GB" b="1" dirty="0"/>
          </a:p>
        </p:txBody>
      </p:sp>
      <p:sp>
        <p:nvSpPr>
          <p:cNvPr id="3" name="Text Placeholder 2">
            <a:extLst>
              <a:ext uri="{FF2B5EF4-FFF2-40B4-BE49-F238E27FC236}">
                <a16:creationId xmlns:a16="http://schemas.microsoft.com/office/drawing/2014/main" id="{F52186C7-DE1B-5448-94FA-ADCAA39EAEAF}"/>
              </a:ext>
            </a:extLst>
          </p:cNvPr>
          <p:cNvSpPr>
            <a:spLocks noGrp="1"/>
          </p:cNvSpPr>
          <p:nvPr>
            <p:ph type="body" sz="quarter" idx="11"/>
          </p:nvPr>
        </p:nvSpPr>
        <p:spPr/>
        <p:txBody>
          <a:bodyPr/>
          <a:lstStyle/>
          <a:p>
            <a:r>
              <a:rPr lang="en-GB" dirty="0"/>
              <a:t>Interbull Centre Finance</a:t>
            </a:r>
          </a:p>
        </p:txBody>
      </p:sp>
      <p:pic>
        <p:nvPicPr>
          <p:cNvPr id="5" name="Picture 8" descr="slu_Logo_rgb copy.png">
            <a:extLst>
              <a:ext uri="{FF2B5EF4-FFF2-40B4-BE49-F238E27FC236}">
                <a16:creationId xmlns:a16="http://schemas.microsoft.com/office/drawing/2014/main" id="{57F84F56-BE82-D847-A22C-7C0305534A36}"/>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421731" y="3251200"/>
            <a:ext cx="1701800" cy="170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8" descr="slu_Logo_rgb copy.png">
            <a:extLst>
              <a:ext uri="{FF2B5EF4-FFF2-40B4-BE49-F238E27FC236}">
                <a16:creationId xmlns:a16="http://schemas.microsoft.com/office/drawing/2014/main" id="{CE192E5F-ED8D-214C-85A3-078DFABCB1B5}"/>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765131" y="6324600"/>
            <a:ext cx="1701800" cy="170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Picture 7">
            <a:extLst>
              <a:ext uri="{FF2B5EF4-FFF2-40B4-BE49-F238E27FC236}">
                <a16:creationId xmlns:a16="http://schemas.microsoft.com/office/drawing/2014/main" id="{B7F3BEF6-5434-F144-BF48-F1A2ED66C5BC}"/>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8441531" y="6591300"/>
            <a:ext cx="1007241" cy="1168400"/>
          </a:xfrm>
          <a:prstGeom prst="rect">
            <a:avLst/>
          </a:prstGeom>
        </p:spPr>
      </p:pic>
      <p:sp>
        <p:nvSpPr>
          <p:cNvPr id="6" name="Rectangle 5">
            <a:extLst>
              <a:ext uri="{FF2B5EF4-FFF2-40B4-BE49-F238E27FC236}">
                <a16:creationId xmlns:a16="http://schemas.microsoft.com/office/drawing/2014/main" id="{FE266C6D-E964-0720-B0F0-6E2DC6DB304B}"/>
              </a:ext>
            </a:extLst>
          </p:cNvPr>
          <p:cNvSpPr/>
          <p:nvPr/>
        </p:nvSpPr>
        <p:spPr bwMode="auto">
          <a:xfrm>
            <a:off x="12702270" y="7163468"/>
            <a:ext cx="1651000" cy="914400"/>
          </a:xfrm>
          <a:prstGeom prst="rect">
            <a:avLst/>
          </a:prstGeom>
          <a:solidFill>
            <a:schemeClr val="bg1"/>
          </a:solidFill>
          <a:ln w="12700" cap="flat" cmpd="sng" algn="ctr">
            <a:noFill/>
            <a:prstDash val="solid"/>
            <a:round/>
            <a:headEnd type="none" w="med" len="med"/>
            <a:tailEnd type="none" w="med" len="med"/>
          </a:ln>
        </p:spPr>
        <p:txBody>
          <a:bodyPr rtlCol="0" anchor="ctr"/>
          <a:lstStyle/>
          <a:p>
            <a:pPr algn="ctr"/>
            <a:endParaRPr lang="en-GB"/>
          </a:p>
        </p:txBody>
      </p:sp>
      <p:pic>
        <p:nvPicPr>
          <p:cNvPr id="4" name="Picture 3">
            <a:extLst>
              <a:ext uri="{FF2B5EF4-FFF2-40B4-BE49-F238E27FC236}">
                <a16:creationId xmlns:a16="http://schemas.microsoft.com/office/drawing/2014/main" id="{213100F1-2FB4-192B-76A1-BF536AF42A80}"/>
              </a:ext>
            </a:extLst>
          </p:cNvPr>
          <p:cNvPicPr>
            <a:picLocks noChangeAspect="1"/>
          </p:cNvPicPr>
          <p:nvPr/>
        </p:nvPicPr>
        <p:blipFill>
          <a:blip r:embed="rId5"/>
          <a:stretch>
            <a:fillRect/>
          </a:stretch>
        </p:blipFill>
        <p:spPr bwMode="auto">
          <a:xfrm>
            <a:off x="11870531" y="2590132"/>
            <a:ext cx="3711636" cy="5277600"/>
          </a:xfrm>
          <a:prstGeom prst="rect">
            <a:avLst/>
          </a:prstGeom>
          <a:ln>
            <a:solidFill>
              <a:srgbClr val="002060"/>
            </a:solidFill>
          </a:ln>
        </p:spPr>
      </p:pic>
    </p:spTree>
    <p:extLst>
      <p:ext uri="{BB962C8B-B14F-4D97-AF65-F5344CB8AC3E}">
        <p14:creationId xmlns:p14="http://schemas.microsoft.com/office/powerpoint/2010/main" val="1199136324"/>
      </p:ext>
    </p:extLst>
  </p:cSld>
  <p:clrMapOvr>
    <a:masterClrMapping/>
  </p:clrMapOvr>
  <mc:AlternateContent xmlns:mc="http://schemas.openxmlformats.org/markup-compatibility/2006" xmlns:p14="http://schemas.microsoft.com/office/powerpoint/2010/main">
    <mc:Choice Requires="p14">
      <p:transition spd="slow" p14:dur="2000" advTm="38754"/>
    </mc:Choice>
    <mc:Fallback xmlns="">
      <p:transition spd="slow" advTm="38754"/>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52186C7-DE1B-5448-94FA-ADCAA39EAEAF}"/>
              </a:ext>
            </a:extLst>
          </p:cNvPr>
          <p:cNvSpPr>
            <a:spLocks noGrp="1"/>
          </p:cNvSpPr>
          <p:nvPr>
            <p:ph type="body" sz="quarter" idx="11"/>
          </p:nvPr>
        </p:nvSpPr>
        <p:spPr/>
        <p:txBody>
          <a:bodyPr/>
          <a:lstStyle/>
          <a:p>
            <a:r>
              <a:rPr lang="en-GB" dirty="0"/>
              <a:t>Interbull Centre Finance</a:t>
            </a:r>
          </a:p>
        </p:txBody>
      </p:sp>
      <p:graphicFrame>
        <p:nvGraphicFramePr>
          <p:cNvPr id="19" name="Content Placeholder 1">
            <a:extLst>
              <a:ext uri="{FF2B5EF4-FFF2-40B4-BE49-F238E27FC236}">
                <a16:creationId xmlns:a16="http://schemas.microsoft.com/office/drawing/2014/main" id="{46BC836B-D3EA-4B05-B6C0-ABE39C25555D}"/>
              </a:ext>
            </a:extLst>
          </p:cNvPr>
          <p:cNvGraphicFramePr>
            <a:graphicFrameLocks/>
          </p:cNvGraphicFramePr>
          <p:nvPr/>
        </p:nvGraphicFramePr>
        <p:xfrm>
          <a:off x="669131" y="2846126"/>
          <a:ext cx="6494936" cy="2640274"/>
        </p:xfrm>
        <a:graphic>
          <a:graphicData uri="http://schemas.openxmlformats.org/drawingml/2006/table">
            <a:tbl>
              <a:tblPr firstRow="1" bandRow="1">
                <a:tableStyleId>{9DCAF9ED-07DC-4A11-8D7F-57B35C25682E}</a:tableStyleId>
              </a:tblPr>
              <a:tblGrid>
                <a:gridCol w="1740942">
                  <a:extLst>
                    <a:ext uri="{9D8B030D-6E8A-4147-A177-3AD203B41FA5}">
                      <a16:colId xmlns:a16="http://schemas.microsoft.com/office/drawing/2014/main" val="20000"/>
                    </a:ext>
                  </a:extLst>
                </a:gridCol>
                <a:gridCol w="2247931">
                  <a:extLst>
                    <a:ext uri="{9D8B030D-6E8A-4147-A177-3AD203B41FA5}">
                      <a16:colId xmlns:a16="http://schemas.microsoft.com/office/drawing/2014/main" val="20002"/>
                    </a:ext>
                  </a:extLst>
                </a:gridCol>
                <a:gridCol w="2506063">
                  <a:extLst>
                    <a:ext uri="{9D8B030D-6E8A-4147-A177-3AD203B41FA5}">
                      <a16:colId xmlns:a16="http://schemas.microsoft.com/office/drawing/2014/main" val="20003"/>
                    </a:ext>
                  </a:extLst>
                </a:gridCol>
              </a:tblGrid>
              <a:tr h="839276">
                <a:tc>
                  <a:txBody>
                    <a:bodyPr/>
                    <a:lstStyle/>
                    <a:p>
                      <a:r>
                        <a:rPr lang="en-US" sz="3200" b="1" i="0" kern="1200" dirty="0">
                          <a:solidFill>
                            <a:schemeClr val="lt1"/>
                          </a:solidFill>
                          <a:latin typeface="Arial" panose="020B0604020202020204" pitchFamily="34" charset="0"/>
                          <a:ea typeface="+mn-ea"/>
                          <a:cs typeface="Arial" panose="020B0604020202020204" pitchFamily="34" charset="0"/>
                        </a:rPr>
                        <a:t>€</a:t>
                      </a:r>
                    </a:p>
                  </a:txBody>
                  <a:tcPr marL="51301" marR="51301" marT="45706" marB="45706" anchor="ctr"/>
                </a:tc>
                <a:tc>
                  <a:txBody>
                    <a:bodyPr/>
                    <a:lstStyle/>
                    <a:p>
                      <a:pPr algn="r"/>
                      <a:r>
                        <a:rPr lang="en-US" sz="3200" i="0" dirty="0">
                          <a:latin typeface="Arial" panose="020B0604020202020204" pitchFamily="34" charset="0"/>
                          <a:cs typeface="Arial" panose="020B0604020202020204" pitchFamily="34" charset="0"/>
                        </a:rPr>
                        <a:t>2023</a:t>
                      </a:r>
                    </a:p>
                    <a:p>
                      <a:pPr algn="r"/>
                      <a:r>
                        <a:rPr lang="en-US" sz="3200" i="0" dirty="0">
                          <a:latin typeface="Arial" panose="020B0604020202020204" pitchFamily="34" charset="0"/>
                          <a:cs typeface="Arial" panose="020B0604020202020204" pitchFamily="34" charset="0"/>
                        </a:rPr>
                        <a:t>Actual</a:t>
                      </a:r>
                    </a:p>
                  </a:txBody>
                  <a:tcPr marL="51301" marR="51301" marT="45706" marB="45706" anchor="ctr"/>
                </a:tc>
                <a:tc>
                  <a:txBody>
                    <a:bodyPr/>
                    <a:lstStyle/>
                    <a:p>
                      <a:pPr algn="r"/>
                      <a:r>
                        <a:rPr lang="en-US" sz="3200" i="0" dirty="0">
                          <a:latin typeface="Arial" panose="020B0604020202020204" pitchFamily="34" charset="0"/>
                          <a:cs typeface="Arial" panose="020B0604020202020204" pitchFamily="34" charset="0"/>
                        </a:rPr>
                        <a:t>2024 Budget </a:t>
                      </a:r>
                    </a:p>
                  </a:txBody>
                  <a:tcPr marL="51301" marR="51301" marT="45706" marB="45706" anchor="ctr"/>
                </a:tc>
                <a:extLst>
                  <a:ext uri="{0D108BD9-81ED-4DB2-BD59-A6C34878D82A}">
                    <a16:rowId xmlns:a16="http://schemas.microsoft.com/office/drawing/2014/main" val="10000"/>
                  </a:ext>
                </a:extLst>
              </a:tr>
              <a:tr h="376321">
                <a:tc>
                  <a:txBody>
                    <a:bodyPr/>
                    <a:lstStyle/>
                    <a:p>
                      <a:pPr algn="r" fontAlgn="b"/>
                      <a:r>
                        <a:rPr lang="sv-SE" sz="3200" i="0" kern="1200" dirty="0" err="1">
                          <a:solidFill>
                            <a:srgbClr val="000000"/>
                          </a:solidFill>
                          <a:latin typeface="Arial" panose="020B0604020202020204" pitchFamily="34" charset="0"/>
                          <a:ea typeface="+mn-ea"/>
                          <a:cs typeface="Arial" panose="020B0604020202020204" pitchFamily="34" charset="0"/>
                        </a:rPr>
                        <a:t>Income</a:t>
                      </a:r>
                      <a:endParaRPr lang="sv-SE" sz="3200" i="0" kern="1200" dirty="0">
                        <a:solidFill>
                          <a:srgbClr val="000000"/>
                        </a:solidFill>
                        <a:latin typeface="Arial" panose="020B0604020202020204" pitchFamily="34" charset="0"/>
                        <a:ea typeface="+mn-ea"/>
                        <a:cs typeface="Arial" panose="020B0604020202020204" pitchFamily="34" charset="0"/>
                      </a:endParaRPr>
                    </a:p>
                  </a:txBody>
                  <a:tcPr marL="9525" marR="9525" marT="9525" marB="0" anchor="ctr"/>
                </a:tc>
                <a:tc>
                  <a:txBody>
                    <a:bodyPr/>
                    <a:lstStyle/>
                    <a:p>
                      <a:pPr algn="r" rtl="0" fontAlgn="b"/>
                      <a:r>
                        <a:rPr lang="en-SE" sz="3200" b="0" i="0" u="none" strike="noStrike" dirty="0">
                          <a:solidFill>
                            <a:srgbClr val="000000"/>
                          </a:solidFill>
                          <a:effectLst/>
                          <a:latin typeface="Arial" panose="020B0604020202020204" pitchFamily="34" charset="0"/>
                          <a:cs typeface="Arial" panose="020B0604020202020204" pitchFamily="34" charset="0"/>
                        </a:rPr>
                        <a:t>1 371 976</a:t>
                      </a:r>
                    </a:p>
                  </a:txBody>
                  <a:tcPr marL="9525" marR="9525" marT="9525" marB="0" anchor="ctr"/>
                </a:tc>
                <a:tc>
                  <a:txBody>
                    <a:bodyPr/>
                    <a:lstStyle/>
                    <a:p>
                      <a:pPr algn="r" rtl="0" fontAlgn="b"/>
                      <a:r>
                        <a:rPr lang="en-SE" sz="3200" b="0" i="0" u="none" strike="noStrike" dirty="0">
                          <a:solidFill>
                            <a:srgbClr val="000000"/>
                          </a:solidFill>
                          <a:effectLst/>
                          <a:latin typeface="Arial" panose="020B0604020202020204" pitchFamily="34" charset="0"/>
                          <a:cs typeface="Arial" panose="020B0604020202020204" pitchFamily="34" charset="0"/>
                        </a:rPr>
                        <a:t>1 286 087</a:t>
                      </a:r>
                    </a:p>
                  </a:txBody>
                  <a:tcPr marL="9525" marR="9525" marT="9525" marB="0" anchor="ctr"/>
                </a:tc>
                <a:extLst>
                  <a:ext uri="{0D108BD9-81ED-4DB2-BD59-A6C34878D82A}">
                    <a16:rowId xmlns:a16="http://schemas.microsoft.com/office/drawing/2014/main" val="2338316982"/>
                  </a:ext>
                </a:extLst>
              </a:tr>
              <a:tr h="376321">
                <a:tc>
                  <a:txBody>
                    <a:bodyPr/>
                    <a:lstStyle/>
                    <a:p>
                      <a:pPr algn="r" fontAlgn="b"/>
                      <a:r>
                        <a:rPr lang="sv-SE" sz="3200" i="0" kern="1200" dirty="0" err="1">
                          <a:solidFill>
                            <a:srgbClr val="000000"/>
                          </a:solidFill>
                          <a:latin typeface="Arial" panose="020B0604020202020204" pitchFamily="34" charset="0"/>
                          <a:ea typeface="+mn-ea"/>
                          <a:cs typeface="Arial" panose="020B0604020202020204" pitchFamily="34" charset="0"/>
                        </a:rPr>
                        <a:t>Expense</a:t>
                      </a:r>
                      <a:endParaRPr lang="sv-SE" sz="3200" i="0" kern="1200" dirty="0">
                        <a:solidFill>
                          <a:srgbClr val="000000"/>
                        </a:solidFill>
                        <a:latin typeface="Arial" panose="020B0604020202020204" pitchFamily="34" charset="0"/>
                        <a:ea typeface="+mn-ea"/>
                        <a:cs typeface="Arial" panose="020B0604020202020204" pitchFamily="34" charset="0"/>
                      </a:endParaRPr>
                    </a:p>
                  </a:txBody>
                  <a:tcPr marL="9525" marR="9525" marT="9525" marB="0" anchor="ctr"/>
                </a:tc>
                <a:tc>
                  <a:txBody>
                    <a:bodyPr/>
                    <a:lstStyle/>
                    <a:p>
                      <a:pPr algn="r" rtl="0" fontAlgn="b"/>
                      <a:r>
                        <a:rPr lang="en-SE" sz="3200" b="0" i="0" u="none" strike="noStrike" dirty="0">
                          <a:solidFill>
                            <a:srgbClr val="000000"/>
                          </a:solidFill>
                          <a:effectLst/>
                          <a:latin typeface="Arial" panose="020B0604020202020204" pitchFamily="34" charset="0"/>
                          <a:cs typeface="Arial" panose="020B0604020202020204" pitchFamily="34" charset="0"/>
                        </a:rPr>
                        <a:t>1 182 985</a:t>
                      </a:r>
                    </a:p>
                  </a:txBody>
                  <a:tcPr marL="9525" marR="9525" marT="9525" marB="0" anchor="ctr"/>
                </a:tc>
                <a:tc>
                  <a:txBody>
                    <a:bodyPr/>
                    <a:lstStyle/>
                    <a:p>
                      <a:pPr algn="r" rtl="0" fontAlgn="b"/>
                      <a:r>
                        <a:rPr lang="en-SE" sz="3200" b="0" i="0" u="none" strike="noStrike" dirty="0">
                          <a:solidFill>
                            <a:srgbClr val="000000"/>
                          </a:solidFill>
                          <a:effectLst/>
                          <a:latin typeface="Arial" panose="020B0604020202020204" pitchFamily="34" charset="0"/>
                          <a:cs typeface="Arial" panose="020B0604020202020204" pitchFamily="34" charset="0"/>
                        </a:rPr>
                        <a:t>  1 407 703</a:t>
                      </a:r>
                    </a:p>
                  </a:txBody>
                  <a:tcPr marL="9525" marR="9525" marT="9525" marB="0" anchor="ctr"/>
                </a:tc>
                <a:extLst>
                  <a:ext uri="{0D108BD9-81ED-4DB2-BD59-A6C34878D82A}">
                    <a16:rowId xmlns:a16="http://schemas.microsoft.com/office/drawing/2014/main" val="565568733"/>
                  </a:ext>
                </a:extLst>
              </a:tr>
              <a:tr h="474358">
                <a:tc>
                  <a:txBody>
                    <a:bodyPr/>
                    <a:lstStyle/>
                    <a:p>
                      <a:r>
                        <a:rPr lang="en-US" sz="3200" b="1" i="0" kern="1200" baseline="0" dirty="0">
                          <a:solidFill>
                            <a:srgbClr val="0000FF"/>
                          </a:solidFill>
                          <a:latin typeface="Arial" panose="020B0604020202020204" pitchFamily="34" charset="0"/>
                          <a:ea typeface="+mn-ea"/>
                          <a:cs typeface="Arial" panose="020B0604020202020204" pitchFamily="34" charset="0"/>
                        </a:rPr>
                        <a:t>Result</a:t>
                      </a:r>
                    </a:p>
                  </a:txBody>
                  <a:tcPr marL="51301" marR="51301" marT="45706" marB="45706" anchor="ctr"/>
                </a:tc>
                <a:tc>
                  <a:txBody>
                    <a:bodyPr/>
                    <a:lstStyle/>
                    <a:p>
                      <a:pPr algn="r" rtl="0" fontAlgn="b"/>
                      <a:r>
                        <a:rPr lang="en-GB" sz="3200" b="1" i="0" u="none" strike="noStrike" dirty="0">
                          <a:solidFill>
                            <a:srgbClr val="0000FF"/>
                          </a:solidFill>
                          <a:effectLst/>
                          <a:latin typeface="Arial" panose="020B0604020202020204" pitchFamily="34" charset="0"/>
                          <a:cs typeface="Arial" panose="020B0604020202020204" pitchFamily="34" charset="0"/>
                        </a:rPr>
                        <a:t>188 992</a:t>
                      </a:r>
                      <a:endParaRPr lang="en-SE" sz="3200" b="1" i="0" u="none" strike="noStrike" dirty="0">
                        <a:solidFill>
                          <a:srgbClr val="0000FF"/>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b"/>
                      <a:r>
                        <a:rPr lang="en-GB" sz="3200" b="1" i="0" u="none" strike="noStrike" dirty="0">
                          <a:solidFill>
                            <a:srgbClr val="0000FF"/>
                          </a:solidFill>
                          <a:effectLst/>
                          <a:latin typeface="Arial" panose="020B0604020202020204" pitchFamily="34" charset="0"/>
                          <a:cs typeface="Arial" panose="020B0604020202020204" pitchFamily="34" charset="0"/>
                        </a:rPr>
                        <a:t>- 121 616</a:t>
                      </a:r>
                      <a:endParaRPr lang="en-SE" sz="3200" b="1" i="0" u="none" strike="noStrike" dirty="0">
                        <a:solidFill>
                          <a:srgbClr val="0000FF"/>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10003"/>
                  </a:ext>
                </a:extLst>
              </a:tr>
            </a:tbl>
          </a:graphicData>
        </a:graphic>
      </p:graphicFrame>
      <p:graphicFrame>
        <p:nvGraphicFramePr>
          <p:cNvPr id="20" name="Content Placeholder 1">
            <a:extLst>
              <a:ext uri="{FF2B5EF4-FFF2-40B4-BE49-F238E27FC236}">
                <a16:creationId xmlns:a16="http://schemas.microsoft.com/office/drawing/2014/main" id="{DF1AE371-CBA6-881C-EAD7-91A9B936D793}"/>
              </a:ext>
            </a:extLst>
          </p:cNvPr>
          <p:cNvGraphicFramePr>
            <a:graphicFrameLocks/>
          </p:cNvGraphicFramePr>
          <p:nvPr/>
        </p:nvGraphicFramePr>
        <p:xfrm>
          <a:off x="2878931" y="6172944"/>
          <a:ext cx="4229647" cy="2316368"/>
        </p:xfrm>
        <a:graphic>
          <a:graphicData uri="http://schemas.openxmlformats.org/drawingml/2006/table">
            <a:tbl>
              <a:tblPr firstRow="1" bandRow="1">
                <a:tableStyleId>{9DCAF9ED-07DC-4A11-8D7F-57B35C25682E}</a:tableStyleId>
              </a:tblPr>
              <a:tblGrid>
                <a:gridCol w="2046603">
                  <a:extLst>
                    <a:ext uri="{9D8B030D-6E8A-4147-A177-3AD203B41FA5}">
                      <a16:colId xmlns:a16="http://schemas.microsoft.com/office/drawing/2014/main" val="20000"/>
                    </a:ext>
                  </a:extLst>
                </a:gridCol>
                <a:gridCol w="2183044">
                  <a:extLst>
                    <a:ext uri="{9D8B030D-6E8A-4147-A177-3AD203B41FA5}">
                      <a16:colId xmlns:a16="http://schemas.microsoft.com/office/drawing/2014/main" val="20002"/>
                    </a:ext>
                  </a:extLst>
                </a:gridCol>
              </a:tblGrid>
              <a:tr h="0">
                <a:tc>
                  <a:txBody>
                    <a:bodyPr/>
                    <a:lstStyle/>
                    <a:p>
                      <a:r>
                        <a:rPr lang="en-US" sz="3200" b="1" i="0" kern="1200" dirty="0">
                          <a:solidFill>
                            <a:schemeClr val="lt1"/>
                          </a:solidFill>
                          <a:latin typeface="Arial" panose="020B0604020202020204" pitchFamily="34" charset="0"/>
                          <a:ea typeface="+mn-ea"/>
                          <a:cs typeface="Arial" panose="020B0604020202020204" pitchFamily="34" charset="0"/>
                        </a:rPr>
                        <a:t>Balance</a:t>
                      </a:r>
                    </a:p>
                  </a:txBody>
                  <a:tcPr marL="51301" marR="51301" marT="45706" marB="45706" anchor="ctr"/>
                </a:tc>
                <a:tc>
                  <a:txBody>
                    <a:bodyPr/>
                    <a:lstStyle/>
                    <a:p>
                      <a:pPr algn="r"/>
                      <a:r>
                        <a:rPr lang="en-US" sz="3200" i="0" dirty="0">
                          <a:latin typeface="Arial" panose="020B0604020202020204" pitchFamily="34" charset="0"/>
                          <a:cs typeface="Arial" panose="020B0604020202020204" pitchFamily="34" charset="0"/>
                        </a:rPr>
                        <a:t> end 2023</a:t>
                      </a:r>
                    </a:p>
                  </a:txBody>
                  <a:tcPr marL="51301" marR="51301" marT="45706" marB="45706" anchor="ctr"/>
                </a:tc>
                <a:extLst>
                  <a:ext uri="{0D108BD9-81ED-4DB2-BD59-A6C34878D82A}">
                    <a16:rowId xmlns:a16="http://schemas.microsoft.com/office/drawing/2014/main" val="10000"/>
                  </a:ext>
                </a:extLst>
              </a:tr>
              <a:tr h="0">
                <a:tc>
                  <a:txBody>
                    <a:bodyPr/>
                    <a:lstStyle/>
                    <a:p>
                      <a:pPr algn="r"/>
                      <a:r>
                        <a:rPr lang="en-US" sz="3200" i="0" kern="1200" dirty="0">
                          <a:solidFill>
                            <a:srgbClr val="000000"/>
                          </a:solidFill>
                          <a:latin typeface="Arial" panose="020B0604020202020204" pitchFamily="34" charset="0"/>
                          <a:ea typeface="+mn-ea"/>
                          <a:cs typeface="Arial" panose="020B0604020202020204" pitchFamily="34" charset="0"/>
                        </a:rPr>
                        <a:t>Interbull</a:t>
                      </a:r>
                    </a:p>
                  </a:txBody>
                  <a:tcPr marL="51301" marR="51301" marT="45706" marB="45706" anchor="ctr"/>
                </a:tc>
                <a:tc>
                  <a:txBody>
                    <a:bodyPr/>
                    <a:lstStyle/>
                    <a:p>
                      <a:pPr algn="r" fontAlgn="b"/>
                      <a:r>
                        <a:rPr lang="sv-SE" sz="3200" i="0" kern="1200" dirty="0">
                          <a:solidFill>
                            <a:srgbClr val="000000"/>
                          </a:solidFill>
                          <a:latin typeface="Arial" panose="020B0604020202020204" pitchFamily="34" charset="0"/>
                          <a:ea typeface="+mn-ea"/>
                          <a:cs typeface="Arial" panose="020B0604020202020204" pitchFamily="34" charset="0"/>
                        </a:rPr>
                        <a:t>709 524</a:t>
                      </a:r>
                    </a:p>
                  </a:txBody>
                  <a:tcPr marL="9525" marR="9525" marT="9525" marB="0" anchor="ctr"/>
                </a:tc>
                <a:extLst>
                  <a:ext uri="{0D108BD9-81ED-4DB2-BD59-A6C34878D82A}">
                    <a16:rowId xmlns:a16="http://schemas.microsoft.com/office/drawing/2014/main" val="206196615"/>
                  </a:ext>
                </a:extLst>
              </a:tr>
              <a:tr h="0">
                <a:tc>
                  <a:txBody>
                    <a:bodyPr/>
                    <a:lstStyle/>
                    <a:p>
                      <a:pPr algn="r"/>
                      <a:r>
                        <a:rPr lang="en-US" sz="3200" i="0" kern="1200" dirty="0">
                          <a:solidFill>
                            <a:srgbClr val="000000"/>
                          </a:solidFill>
                          <a:latin typeface="Arial" panose="020B0604020202020204" pitchFamily="34" charset="0"/>
                          <a:ea typeface="+mn-ea"/>
                          <a:cs typeface="Arial" panose="020B0604020202020204" pitchFamily="34" charset="0"/>
                        </a:rPr>
                        <a:t>Interbeef</a:t>
                      </a:r>
                    </a:p>
                  </a:txBody>
                  <a:tcPr marL="51301" marR="51301" marT="45706" marB="45706" anchor="ctr"/>
                </a:tc>
                <a:tc>
                  <a:txBody>
                    <a:bodyPr/>
                    <a:lstStyle/>
                    <a:p>
                      <a:pPr marL="0" algn="r" defTabSz="1219261" rtl="0" eaLnBrk="1" fontAlgn="b" latinLnBrk="0" hangingPunct="1"/>
                      <a:r>
                        <a:rPr lang="sv-SE" sz="3200" i="0" kern="1200" dirty="0">
                          <a:solidFill>
                            <a:srgbClr val="000000"/>
                          </a:solidFill>
                          <a:latin typeface="Arial" panose="020B0604020202020204" pitchFamily="34" charset="0"/>
                          <a:ea typeface="+mn-ea"/>
                          <a:cs typeface="Arial" panose="020B0604020202020204" pitchFamily="34" charset="0"/>
                        </a:rPr>
                        <a:t>- 42 877</a:t>
                      </a:r>
                    </a:p>
                  </a:txBody>
                  <a:tcPr marL="9525" marR="9525" marT="9525" marB="0" anchor="ctr"/>
                </a:tc>
                <a:extLst>
                  <a:ext uri="{0D108BD9-81ED-4DB2-BD59-A6C34878D82A}">
                    <a16:rowId xmlns:a16="http://schemas.microsoft.com/office/drawing/2014/main" val="3670128247"/>
                  </a:ext>
                </a:extLst>
              </a:tr>
              <a:tr h="0">
                <a:tc>
                  <a:txBody>
                    <a:bodyPr/>
                    <a:lstStyle/>
                    <a:p>
                      <a:r>
                        <a:rPr lang="en-US" sz="3200" b="1" i="0" kern="1200" baseline="0" dirty="0">
                          <a:solidFill>
                            <a:srgbClr val="0000FF"/>
                          </a:solidFill>
                          <a:latin typeface="Arial" panose="020B0604020202020204" pitchFamily="34" charset="0"/>
                          <a:ea typeface="+mn-ea"/>
                          <a:cs typeface="Arial" panose="020B0604020202020204" pitchFamily="34" charset="0"/>
                        </a:rPr>
                        <a:t>Total</a:t>
                      </a:r>
                    </a:p>
                  </a:txBody>
                  <a:tcPr marL="51301" marR="51301" marT="45706" marB="45706" anchor="ctr"/>
                </a:tc>
                <a:tc>
                  <a:txBody>
                    <a:bodyPr/>
                    <a:lstStyle/>
                    <a:p>
                      <a:pPr marL="0" algn="r" defTabSz="1219261" rtl="0" eaLnBrk="1" fontAlgn="b" latinLnBrk="0" hangingPunct="1"/>
                      <a:r>
                        <a:rPr lang="sv-SE" sz="3200" b="1" i="0" kern="1200" dirty="0">
                          <a:solidFill>
                            <a:srgbClr val="0000FF"/>
                          </a:solidFill>
                          <a:latin typeface="Arial" panose="020B0604020202020204" pitchFamily="34" charset="0"/>
                          <a:ea typeface="+mn-ea"/>
                          <a:cs typeface="Arial" panose="020B0604020202020204" pitchFamily="34" charset="0"/>
                        </a:rPr>
                        <a:t>666 649</a:t>
                      </a:r>
                    </a:p>
                  </a:txBody>
                  <a:tcPr marL="9525" marR="9525" marT="9525" marB="0" anchor="ctr"/>
                </a:tc>
                <a:extLst>
                  <a:ext uri="{0D108BD9-81ED-4DB2-BD59-A6C34878D82A}">
                    <a16:rowId xmlns:a16="http://schemas.microsoft.com/office/drawing/2014/main" val="10001"/>
                  </a:ext>
                </a:extLst>
              </a:tr>
            </a:tbl>
          </a:graphicData>
        </a:graphic>
      </p:graphicFrame>
      <mc:AlternateContent xmlns:mc="http://schemas.openxmlformats.org/markup-compatibility/2006" xmlns:cx1="http://schemas.microsoft.com/office/drawing/2015/9/8/chartex">
        <mc:Choice Requires="cx1">
          <p:graphicFrame>
            <p:nvGraphicFramePr>
              <p:cNvPr id="2" name="Chart 1">
                <a:extLst>
                  <a:ext uri="{FF2B5EF4-FFF2-40B4-BE49-F238E27FC236}">
                    <a16:creationId xmlns:a16="http://schemas.microsoft.com/office/drawing/2014/main" id="{5A852328-EAC8-18B6-7E14-05B124E39E1C}"/>
                  </a:ext>
                </a:extLst>
              </p:cNvPr>
              <p:cNvGraphicFramePr/>
              <p:nvPr>
                <p:extLst>
                  <p:ext uri="{D42A27DB-BD31-4B8C-83A1-F6EECF244321}">
                    <p14:modId xmlns:p14="http://schemas.microsoft.com/office/powerpoint/2010/main" val="2436179290"/>
                  </p:ext>
                </p:extLst>
              </p:nvPr>
            </p:nvGraphicFramePr>
            <p:xfrm>
              <a:off x="10803731" y="2514600"/>
              <a:ext cx="5385030" cy="6464300"/>
            </p:xfrm>
            <a:graphic>
              <a:graphicData uri="http://schemas.microsoft.com/office/drawing/2014/chartex">
                <cx:chart xmlns:cx="http://schemas.microsoft.com/office/drawing/2014/chartex" xmlns:r="http://schemas.openxmlformats.org/officeDocument/2006/relationships" r:id="rId3"/>
              </a:graphicData>
            </a:graphic>
          </p:graphicFrame>
        </mc:Choice>
        <mc:Fallback xmlns="">
          <p:pic>
            <p:nvPicPr>
              <p:cNvPr id="2" name="Chart 1">
                <a:extLst>
                  <a:ext uri="{FF2B5EF4-FFF2-40B4-BE49-F238E27FC236}">
                    <a16:creationId xmlns:a16="http://schemas.microsoft.com/office/drawing/2014/main" id="{5A852328-EAC8-18B6-7E14-05B124E39E1C}"/>
                  </a:ext>
                </a:extLst>
              </p:cNvPr>
              <p:cNvPicPr>
                <a:picLocks noGrp="1" noRot="1" noChangeAspect="1" noMove="1" noResize="1" noEditPoints="1" noAdjustHandles="1" noChangeArrowheads="1" noChangeShapeType="1"/>
              </p:cNvPicPr>
              <p:nvPr/>
            </p:nvPicPr>
            <p:blipFill>
              <a:blip r:embed="rId4"/>
              <a:stretch>
                <a:fillRect/>
              </a:stretch>
            </p:blipFill>
            <p:spPr>
              <a:xfrm>
                <a:off x="10803731" y="2514600"/>
                <a:ext cx="5385030" cy="6464300"/>
              </a:xfrm>
              <a:prstGeom prst="rect">
                <a:avLst/>
              </a:prstGeom>
            </p:spPr>
          </p:pic>
        </mc:Fallback>
      </mc:AlternateContent>
      <p:sp>
        <p:nvSpPr>
          <p:cNvPr id="4" name="TextBox 3">
            <a:extLst>
              <a:ext uri="{FF2B5EF4-FFF2-40B4-BE49-F238E27FC236}">
                <a16:creationId xmlns:a16="http://schemas.microsoft.com/office/drawing/2014/main" id="{00BD5158-136F-91D0-BD3B-FBC4AF751F69}"/>
              </a:ext>
            </a:extLst>
          </p:cNvPr>
          <p:cNvSpPr txBox="1"/>
          <p:nvPr/>
        </p:nvSpPr>
        <p:spPr>
          <a:xfrm>
            <a:off x="11329679" y="2031425"/>
            <a:ext cx="4046052" cy="584775"/>
          </a:xfrm>
          <a:prstGeom prst="rect">
            <a:avLst/>
          </a:prstGeom>
          <a:noFill/>
        </p:spPr>
        <p:txBody>
          <a:bodyPr wrap="square" rtlCol="0">
            <a:spAutoFit/>
          </a:bodyPr>
          <a:lstStyle/>
          <a:p>
            <a:r>
              <a:rPr lang="en-GB" sz="3200" dirty="0">
                <a:latin typeface="Calibri" panose="020F0502020204030204" pitchFamily="34" charset="0"/>
                <a:cs typeface="Calibri" panose="020F0502020204030204" pitchFamily="34" charset="0"/>
              </a:rPr>
              <a:t>Income           Expenses</a:t>
            </a:r>
          </a:p>
        </p:txBody>
      </p:sp>
      <p:pic>
        <p:nvPicPr>
          <p:cNvPr id="5" name="Picture 48" descr="EU Flag.jpg">
            <a:extLst>
              <a:ext uri="{FF2B5EF4-FFF2-40B4-BE49-F238E27FC236}">
                <a16:creationId xmlns:a16="http://schemas.microsoft.com/office/drawing/2014/main" id="{9B128B77-1F53-B4CF-1A55-D64D6E6046C7}"/>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2263113" y="8108376"/>
            <a:ext cx="979018" cy="654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1A222D83-7A4D-467E-5CCB-A7FA5D2F20EE}"/>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1422084" y="3472634"/>
            <a:ext cx="1625585" cy="1885679"/>
          </a:xfrm>
          <a:prstGeom prst="rect">
            <a:avLst/>
          </a:prstGeom>
        </p:spPr>
      </p:pic>
      <p:pic>
        <p:nvPicPr>
          <p:cNvPr id="8" name="Picture 7">
            <a:extLst>
              <a:ext uri="{FF2B5EF4-FFF2-40B4-BE49-F238E27FC236}">
                <a16:creationId xmlns:a16="http://schemas.microsoft.com/office/drawing/2014/main" id="{BC652574-EA47-6C09-921F-DC17F26BE138}"/>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bwMode="auto">
          <a:xfrm>
            <a:off x="12904619" y="6999968"/>
            <a:ext cx="489912" cy="696232"/>
          </a:xfrm>
          <a:prstGeom prst="rect">
            <a:avLst/>
          </a:prstGeom>
        </p:spPr>
      </p:pic>
      <p:cxnSp>
        <p:nvCxnSpPr>
          <p:cNvPr id="10" name="Straight Connector 9">
            <a:extLst>
              <a:ext uri="{FF2B5EF4-FFF2-40B4-BE49-F238E27FC236}">
                <a16:creationId xmlns:a16="http://schemas.microsoft.com/office/drawing/2014/main" id="{1EFC3782-780B-14F9-9C18-D9EA1D12ECA9}"/>
              </a:ext>
            </a:extLst>
          </p:cNvPr>
          <p:cNvCxnSpPr>
            <a:cxnSpLocks/>
          </p:cNvCxnSpPr>
          <p:nvPr/>
        </p:nvCxnSpPr>
        <p:spPr bwMode="auto">
          <a:xfrm>
            <a:off x="10803731" y="6997557"/>
            <a:ext cx="2625719" cy="0"/>
          </a:xfrm>
          <a:prstGeom prst="line">
            <a:avLst/>
          </a:prstGeom>
          <a:solidFill>
            <a:srgbClr val="6C7472"/>
          </a:solidFill>
          <a:ln w="12700"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22223746"/>
      </p:ext>
    </p:extLst>
  </p:cSld>
  <p:clrMapOvr>
    <a:masterClrMapping/>
  </p:clrMapOvr>
  <mc:AlternateContent xmlns:mc="http://schemas.openxmlformats.org/markup-compatibility/2006" xmlns:p14="http://schemas.microsoft.com/office/powerpoint/2010/main">
    <mc:Choice Requires="p14">
      <p:transition spd="slow" p14:dur="2000" advTm="38754"/>
    </mc:Choice>
    <mc:Fallback xmlns="">
      <p:transition spd="slow" advTm="38754"/>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1FF5533-B6EE-41D9-9930-54E3CD78421B}"/>
              </a:ext>
            </a:extLst>
          </p:cNvPr>
          <p:cNvSpPr>
            <a:spLocks noGrp="1"/>
          </p:cNvSpPr>
          <p:nvPr>
            <p:ph idx="1"/>
          </p:nvPr>
        </p:nvSpPr>
        <p:spPr>
          <a:xfrm>
            <a:off x="440281" y="2362200"/>
            <a:ext cx="16611850" cy="7137400"/>
          </a:xfrm>
        </p:spPr>
        <p:txBody>
          <a:bodyPr/>
          <a:lstStyle/>
          <a:p>
            <a:pPr marL="0" indent="0">
              <a:buNone/>
            </a:pPr>
            <a:r>
              <a:rPr lang="en-US" sz="4000" dirty="0"/>
              <a:t>Invoices for 2024 Services have been issued to Service Users</a:t>
            </a:r>
          </a:p>
          <a:p>
            <a:pPr marL="0" indent="0">
              <a:buNone/>
            </a:pPr>
            <a:r>
              <a:rPr lang="en-US" sz="4000" b="1" dirty="0"/>
              <a:t>No changes to Fee structure:</a:t>
            </a:r>
          </a:p>
          <a:p>
            <a:pPr lvl="1"/>
            <a:r>
              <a:rPr lang="en-US" sz="4000" dirty="0"/>
              <a:t>MACE fee calculations based on ”traditional fee structure” with “Number of Milk-Recorded Cows” as underlying metric.</a:t>
            </a:r>
          </a:p>
          <a:p>
            <a:pPr lvl="1"/>
            <a:r>
              <a:rPr lang="en-US" sz="4000" dirty="0"/>
              <a:t>No increase in fee rates in comparison to 2023.</a:t>
            </a:r>
          </a:p>
          <a:p>
            <a:pPr marL="0" indent="0">
              <a:buNone/>
            </a:pPr>
            <a:r>
              <a:rPr lang="en-US" sz="4000" dirty="0">
                <a:sym typeface="Wingdings" pitchFamily="2" charset="2"/>
              </a:rPr>
              <a:t> </a:t>
            </a:r>
            <a:r>
              <a:rPr lang="en-US" sz="4000" dirty="0"/>
              <a:t>Any difference in service fee in comparison to 2023 is due to a difference in:</a:t>
            </a:r>
          </a:p>
          <a:p>
            <a:pPr lvl="1"/>
            <a:r>
              <a:rPr lang="en-US" sz="4000" dirty="0"/>
              <a:t>Number of Milk-Recorded Cows, and/or</a:t>
            </a:r>
          </a:p>
          <a:p>
            <a:pPr lvl="1"/>
            <a:r>
              <a:rPr lang="en-US" sz="4000" dirty="0"/>
              <a:t>Participation level.</a:t>
            </a:r>
          </a:p>
        </p:txBody>
      </p:sp>
      <p:sp>
        <p:nvSpPr>
          <p:cNvPr id="3" name="Text Placeholder 2">
            <a:extLst>
              <a:ext uri="{FF2B5EF4-FFF2-40B4-BE49-F238E27FC236}">
                <a16:creationId xmlns:a16="http://schemas.microsoft.com/office/drawing/2014/main" id="{F57FE2B2-839B-4BCA-8A08-0935CD2B47D9}"/>
              </a:ext>
            </a:extLst>
          </p:cNvPr>
          <p:cNvSpPr>
            <a:spLocks noGrp="1"/>
          </p:cNvSpPr>
          <p:nvPr>
            <p:ph type="body" sz="quarter" idx="11"/>
          </p:nvPr>
        </p:nvSpPr>
        <p:spPr>
          <a:xfrm>
            <a:off x="2497931" y="990600"/>
            <a:ext cx="14554200" cy="762000"/>
          </a:xfrm>
        </p:spPr>
        <p:txBody>
          <a:bodyPr anchor="ctr"/>
          <a:lstStyle/>
          <a:p>
            <a:r>
              <a:rPr lang="en-US" dirty="0"/>
              <a:t>2024 MACE Service Fee structure</a:t>
            </a:r>
            <a:endParaRPr lang="en-CA" dirty="0"/>
          </a:p>
        </p:txBody>
      </p:sp>
    </p:spTree>
    <p:extLst>
      <p:ext uri="{BB962C8B-B14F-4D97-AF65-F5344CB8AC3E}">
        <p14:creationId xmlns:p14="http://schemas.microsoft.com/office/powerpoint/2010/main" val="21232395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1FF5533-B6EE-41D9-9930-54E3CD78421B}"/>
              </a:ext>
            </a:extLst>
          </p:cNvPr>
          <p:cNvSpPr>
            <a:spLocks noGrp="1"/>
          </p:cNvSpPr>
          <p:nvPr>
            <p:ph idx="1"/>
          </p:nvPr>
        </p:nvSpPr>
        <p:spPr>
          <a:xfrm>
            <a:off x="440281" y="2362200"/>
            <a:ext cx="16611850" cy="7137400"/>
          </a:xfrm>
        </p:spPr>
        <p:txBody>
          <a:bodyPr/>
          <a:lstStyle/>
          <a:p>
            <a:pPr marL="0" indent="0">
              <a:buNone/>
            </a:pPr>
            <a:r>
              <a:rPr lang="en-US" sz="3600" dirty="0"/>
              <a:t>2023 Interbull Business Meeting, Lyon:</a:t>
            </a:r>
          </a:p>
          <a:p>
            <a:r>
              <a:rPr lang="en-US" sz="3600" dirty="0"/>
              <a:t>Business Funding Models Task Force</a:t>
            </a:r>
          </a:p>
          <a:p>
            <a:r>
              <a:rPr lang="en-US" sz="3600" dirty="0"/>
              <a:t>From 2025, Service Fee to be based on </a:t>
            </a:r>
            <a:r>
              <a:rPr lang="en-US" sz="3600" b="1" dirty="0"/>
              <a:t>“5-Year Increase in Milk Daughters”.</a:t>
            </a:r>
            <a:endParaRPr lang="en-US" sz="3600" dirty="0"/>
          </a:p>
          <a:p>
            <a:pPr>
              <a:spcBef>
                <a:spcPts val="0"/>
              </a:spcBef>
            </a:pPr>
            <a:endParaRPr lang="en-US" sz="3600" b="1" dirty="0"/>
          </a:p>
          <a:p>
            <a:pPr>
              <a:spcBef>
                <a:spcPts val="0"/>
              </a:spcBef>
            </a:pPr>
            <a:r>
              <a:rPr lang="en-US" sz="3600" b="1" dirty="0"/>
              <a:t>Advantages:</a:t>
            </a:r>
          </a:p>
          <a:p>
            <a:pPr lvl="1">
              <a:spcBef>
                <a:spcPts val="0"/>
              </a:spcBef>
            </a:pPr>
            <a:r>
              <a:rPr lang="en-US" sz="3600" dirty="0"/>
              <a:t>Very objective statistic that can be validated by any MACE service user</a:t>
            </a:r>
          </a:p>
          <a:p>
            <a:pPr lvl="1">
              <a:spcBef>
                <a:spcPts val="0"/>
              </a:spcBef>
            </a:pPr>
            <a:r>
              <a:rPr lang="en-US" sz="3600" dirty="0"/>
              <a:t>Can be calculated each year internally by Interbull Centre staff</a:t>
            </a:r>
          </a:p>
          <a:p>
            <a:pPr lvl="1">
              <a:spcBef>
                <a:spcPts val="0"/>
              </a:spcBef>
            </a:pPr>
            <a:r>
              <a:rPr lang="en-US" sz="3600" dirty="0"/>
              <a:t>Directly related to data contributing to MACE based on breeds included</a:t>
            </a:r>
          </a:p>
          <a:p>
            <a:pPr>
              <a:spcBef>
                <a:spcPts val="0"/>
              </a:spcBef>
            </a:pPr>
            <a:endParaRPr lang="en-US" sz="3600" b="1" dirty="0"/>
          </a:p>
        </p:txBody>
      </p:sp>
      <p:sp>
        <p:nvSpPr>
          <p:cNvPr id="3" name="Text Placeholder 2">
            <a:extLst>
              <a:ext uri="{FF2B5EF4-FFF2-40B4-BE49-F238E27FC236}">
                <a16:creationId xmlns:a16="http://schemas.microsoft.com/office/drawing/2014/main" id="{F57FE2B2-839B-4BCA-8A08-0935CD2B47D9}"/>
              </a:ext>
            </a:extLst>
          </p:cNvPr>
          <p:cNvSpPr>
            <a:spLocks noGrp="1"/>
          </p:cNvSpPr>
          <p:nvPr>
            <p:ph type="body" sz="quarter" idx="11"/>
          </p:nvPr>
        </p:nvSpPr>
        <p:spPr>
          <a:xfrm>
            <a:off x="2497931" y="990600"/>
            <a:ext cx="14554200" cy="762000"/>
          </a:xfrm>
        </p:spPr>
        <p:txBody>
          <a:bodyPr anchor="ctr"/>
          <a:lstStyle/>
          <a:p>
            <a:r>
              <a:rPr lang="en-US" dirty="0"/>
              <a:t>2025 MACE Service Fee structure</a:t>
            </a:r>
            <a:endParaRPr lang="en-CA" dirty="0"/>
          </a:p>
        </p:txBody>
      </p:sp>
    </p:spTree>
    <p:extLst>
      <p:ext uri="{BB962C8B-B14F-4D97-AF65-F5344CB8AC3E}">
        <p14:creationId xmlns:p14="http://schemas.microsoft.com/office/powerpoint/2010/main" val="43120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1FF5533-B6EE-41D9-9930-54E3CD78421B}"/>
              </a:ext>
            </a:extLst>
          </p:cNvPr>
          <p:cNvSpPr>
            <a:spLocks noGrp="1"/>
          </p:cNvSpPr>
          <p:nvPr>
            <p:ph idx="1"/>
          </p:nvPr>
        </p:nvSpPr>
        <p:spPr>
          <a:xfrm>
            <a:off x="440281" y="2362200"/>
            <a:ext cx="16611850" cy="7137400"/>
          </a:xfrm>
        </p:spPr>
        <p:txBody>
          <a:bodyPr/>
          <a:lstStyle/>
          <a:p>
            <a:pPr marL="0" indent="0">
              <a:spcBef>
                <a:spcPts val="600"/>
              </a:spcBef>
              <a:buNone/>
            </a:pPr>
            <a:r>
              <a:rPr lang="en-US" sz="3600" dirty="0"/>
              <a:t>In preparation of introducing the new fee model, each Service User will receive in the next </a:t>
            </a:r>
            <a:r>
              <a:rPr lang="en-US" sz="3600"/>
              <a:t>few weeks </a:t>
            </a:r>
            <a:r>
              <a:rPr lang="en-US" sz="3600" dirty="0"/>
              <a:t>information on the 2024 fee with “5-Year Increase in Milk Daughters” as underlying metric </a:t>
            </a:r>
            <a:r>
              <a:rPr lang="en-US" sz="3600" b="1" dirty="0"/>
              <a:t>- for information only</a:t>
            </a:r>
            <a:r>
              <a:rPr lang="en-US" sz="3600" dirty="0"/>
              <a:t>.</a:t>
            </a:r>
          </a:p>
          <a:p>
            <a:pPr>
              <a:spcBef>
                <a:spcPts val="600"/>
              </a:spcBef>
            </a:pPr>
            <a:endParaRPr lang="en-US" sz="3600" b="1" dirty="0"/>
          </a:p>
          <a:p>
            <a:pPr marL="0" indent="0">
              <a:spcBef>
                <a:spcPts val="600"/>
              </a:spcBef>
              <a:buNone/>
            </a:pPr>
            <a:r>
              <a:rPr lang="en-US" sz="3600" b="1" dirty="0"/>
              <a:t>To be addressed:</a:t>
            </a:r>
          </a:p>
          <a:p>
            <a:pPr>
              <a:spcBef>
                <a:spcPts val="600"/>
              </a:spcBef>
            </a:pPr>
            <a:r>
              <a:rPr lang="en-US" sz="3600" dirty="0"/>
              <a:t>Data truncation at the national level</a:t>
            </a:r>
          </a:p>
          <a:p>
            <a:pPr>
              <a:spcBef>
                <a:spcPts val="600"/>
              </a:spcBef>
            </a:pPr>
            <a:r>
              <a:rPr lang="en-US" sz="3600" dirty="0"/>
              <a:t>Large / unexpected differences in consecutive years</a:t>
            </a:r>
          </a:p>
          <a:p>
            <a:pPr marL="0" indent="0">
              <a:buNone/>
            </a:pPr>
            <a:endParaRPr lang="en-US" sz="3600" dirty="0"/>
          </a:p>
        </p:txBody>
      </p:sp>
      <p:sp>
        <p:nvSpPr>
          <p:cNvPr id="3" name="Text Placeholder 2">
            <a:extLst>
              <a:ext uri="{FF2B5EF4-FFF2-40B4-BE49-F238E27FC236}">
                <a16:creationId xmlns:a16="http://schemas.microsoft.com/office/drawing/2014/main" id="{F57FE2B2-839B-4BCA-8A08-0935CD2B47D9}"/>
              </a:ext>
            </a:extLst>
          </p:cNvPr>
          <p:cNvSpPr>
            <a:spLocks noGrp="1"/>
          </p:cNvSpPr>
          <p:nvPr>
            <p:ph type="body" sz="quarter" idx="11"/>
          </p:nvPr>
        </p:nvSpPr>
        <p:spPr>
          <a:xfrm>
            <a:off x="2497931" y="990600"/>
            <a:ext cx="14554200" cy="762000"/>
          </a:xfrm>
        </p:spPr>
        <p:txBody>
          <a:bodyPr anchor="ctr"/>
          <a:lstStyle/>
          <a:p>
            <a:r>
              <a:rPr lang="en-US" dirty="0"/>
              <a:t>2025 MACE Service Fee structure</a:t>
            </a:r>
            <a:endParaRPr lang="en-CA" dirty="0"/>
          </a:p>
        </p:txBody>
      </p:sp>
    </p:spTree>
    <p:extLst>
      <p:ext uri="{BB962C8B-B14F-4D97-AF65-F5344CB8AC3E}">
        <p14:creationId xmlns:p14="http://schemas.microsoft.com/office/powerpoint/2010/main" val="3660020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dirty="0">
                <a:solidFill>
                  <a:srgbClr val="161645"/>
                </a:solidFill>
                <a:latin typeface="Arial"/>
                <a:cs typeface="Arial"/>
              </a:rPr>
              <a:t>Interbull Business Meeting</a:t>
            </a:r>
            <a:endParaRPr dirty="0"/>
          </a:p>
        </p:txBody>
      </p:sp>
      <p:pic>
        <p:nvPicPr>
          <p:cNvPr id="5" name="Picture 1"/>
          <p:cNvPicPr>
            <a:picLocks noChangeAspect="1"/>
          </p:cNvPicPr>
          <p:nvPr/>
        </p:nvPicPr>
        <p:blipFill>
          <a:blip r:embed="rId2"/>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250" dirty="0"/>
              <a:t>Item 7: Interbull Centre Director’s Report – Part 1</a:t>
            </a:r>
            <a:endParaRPr dirty="0"/>
          </a:p>
          <a:p>
            <a:pPr>
              <a:defRPr/>
            </a:pPr>
            <a:r>
              <a:rPr lang="en-US" sz="4250" dirty="0"/>
              <a:t>Toine Roozen</a:t>
            </a:r>
            <a:endParaRPr dirty="0"/>
          </a:p>
        </p:txBody>
      </p:sp>
      <p:pic>
        <p:nvPicPr>
          <p:cNvPr id="11" name="Picture 1"/>
          <p:cNvPicPr>
            <a:picLocks noChangeAspect="1"/>
          </p:cNvPicPr>
          <p:nvPr/>
        </p:nvPicPr>
        <p:blipFill>
          <a:blip r:embed="rId3"/>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2C7FF901-8933-42FD-1C56-658494564A56}"/>
              </a:ext>
            </a:extLst>
          </p:cNvPr>
          <p:cNvPicPr>
            <a:picLocks noChangeAspect="1"/>
          </p:cNvPicPr>
          <p:nvPr/>
        </p:nvPicPr>
        <p:blipFill>
          <a:blip r:embed="rId4"/>
          <a:stretch/>
        </p:blipFill>
        <p:spPr bwMode="auto">
          <a:xfrm>
            <a:off x="7167561" y="528298"/>
            <a:ext cx="2971800" cy="3447291"/>
          </a:xfrm>
          <a:prstGeom prst="rect">
            <a:avLst/>
          </a:prstGeom>
        </p:spPr>
      </p:pic>
    </p:spTree>
    <p:extLst>
      <p:ext uri="{BB962C8B-B14F-4D97-AF65-F5344CB8AC3E}">
        <p14:creationId xmlns:p14="http://schemas.microsoft.com/office/powerpoint/2010/main" val="302793188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4F877C0-EDCD-4E43-AE28-C0B85CDA7C9E}"/>
              </a:ext>
            </a:extLst>
          </p:cNvPr>
          <p:cNvSpPr txBox="1"/>
          <p:nvPr/>
        </p:nvSpPr>
        <p:spPr>
          <a:xfrm>
            <a:off x="-16669" y="-1"/>
            <a:ext cx="17340263" cy="9792000"/>
          </a:xfrm>
          <a:prstGeom prst="rect">
            <a:avLst/>
          </a:prstGeom>
          <a:solidFill>
            <a:schemeClr val="bg1"/>
          </a:solidFill>
        </p:spPr>
        <p:txBody>
          <a:bodyPr wrap="square" rtlCol="0">
            <a:spAutoFit/>
          </a:bodyPr>
          <a:lstStyle/>
          <a:p>
            <a:endParaRPr lang="en-GB" sz="8800" dirty="0"/>
          </a:p>
          <a:p>
            <a:endParaRPr lang="en-GB" sz="8800" dirty="0"/>
          </a:p>
          <a:p>
            <a:endParaRPr lang="en-GB" sz="8800" dirty="0"/>
          </a:p>
          <a:p>
            <a:endParaRPr lang="en-GB" sz="8800" dirty="0"/>
          </a:p>
          <a:p>
            <a:endParaRPr lang="en-GB" sz="8800" dirty="0"/>
          </a:p>
          <a:p>
            <a:endParaRPr lang="en-GB" sz="8800" dirty="0"/>
          </a:p>
        </p:txBody>
      </p:sp>
      <p:pic>
        <p:nvPicPr>
          <p:cNvPr id="5" name="Picture 1">
            <a:extLst>
              <a:ext uri="{FF2B5EF4-FFF2-40B4-BE49-F238E27FC236}">
                <a16:creationId xmlns:a16="http://schemas.microsoft.com/office/drawing/2014/main" id="{FCE84984-A8B4-1C4B-8CCF-A2AC6ABD043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11932" y="7552632"/>
            <a:ext cx="10439399" cy="199689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1265" name="Subtitle 2">
            <a:extLst>
              <a:ext uri="{FF2B5EF4-FFF2-40B4-BE49-F238E27FC236}">
                <a16:creationId xmlns:a16="http://schemas.microsoft.com/office/drawing/2014/main" id="{8A648370-C9DB-734F-A3BE-CC4A1F3A7E1E}"/>
              </a:ext>
            </a:extLst>
          </p:cNvPr>
          <p:cNvSpPr>
            <a:spLocks noGrp="1" noChangeArrowheads="1"/>
          </p:cNvSpPr>
          <p:nvPr>
            <p:ph type="subTitle" idx="1"/>
          </p:nvPr>
        </p:nvSpPr>
        <p:spPr>
          <a:xfrm>
            <a:off x="2584793" y="5768449"/>
            <a:ext cx="12137337" cy="1676400"/>
          </a:xfrm>
        </p:spPr>
        <p:txBody>
          <a:bodyPr/>
          <a:lstStyle/>
          <a:p>
            <a:r>
              <a:rPr lang="en-US" altLang="sv-SE" sz="4267" dirty="0"/>
              <a:t>Item 8: New Traits Pipeline</a:t>
            </a:r>
          </a:p>
          <a:p>
            <a:r>
              <a:rPr lang="en-US" altLang="sv-SE" sz="4267" dirty="0"/>
              <a:t>E. </a:t>
            </a:r>
            <a:r>
              <a:rPr lang="en-US" altLang="sv-SE" sz="4267" dirty="0" err="1"/>
              <a:t>Nicolazzi</a:t>
            </a:r>
            <a:r>
              <a:rPr lang="en-US" altLang="sv-SE" sz="4267" dirty="0"/>
              <a:t>, G. de Jong, V. Palucci, T. Roozen</a:t>
            </a:r>
          </a:p>
          <a:p>
            <a:endParaRPr lang="en-US" altLang="sv-SE" sz="4267" dirty="0"/>
          </a:p>
        </p:txBody>
      </p:sp>
      <p:pic>
        <p:nvPicPr>
          <p:cNvPr id="11" name="Picture 1">
            <a:extLst>
              <a:ext uri="{FF2B5EF4-FFF2-40B4-BE49-F238E27FC236}">
                <a16:creationId xmlns:a16="http://schemas.microsoft.com/office/drawing/2014/main" id="{95768FC8-5164-5A49-80DF-EDD589636515}"/>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bwMode="auto">
          <a:xfrm>
            <a:off x="211931" y="9416022"/>
            <a:ext cx="16740197" cy="1555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2BBA0463-62DC-6997-471A-7AB9C504A898}"/>
              </a:ext>
            </a:extLst>
          </p:cNvPr>
          <p:cNvPicPr>
            <a:picLocks noChangeAspect="1"/>
          </p:cNvPicPr>
          <p:nvPr/>
        </p:nvPicPr>
        <p:blipFill>
          <a:blip r:embed="rId4"/>
          <a:stretch/>
        </p:blipFill>
        <p:spPr bwMode="auto">
          <a:xfrm>
            <a:off x="7167561" y="528298"/>
            <a:ext cx="2971800" cy="3447291"/>
          </a:xfrm>
          <a:prstGeom prst="rect">
            <a:avLst/>
          </a:prstGeom>
        </p:spPr>
      </p:pic>
      <p:sp>
        <p:nvSpPr>
          <p:cNvPr id="7" name="Title 2">
            <a:extLst>
              <a:ext uri="{FF2B5EF4-FFF2-40B4-BE49-F238E27FC236}">
                <a16:creationId xmlns:a16="http://schemas.microsoft.com/office/drawing/2014/main" id="{2F53B4BC-323A-DD8F-F64A-32D900859A45}"/>
              </a:ext>
            </a:extLst>
          </p:cNvPr>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dirty="0">
                <a:solidFill>
                  <a:srgbClr val="161645"/>
                </a:solidFill>
                <a:latin typeface="Arial"/>
                <a:cs typeface="Arial"/>
              </a:rPr>
              <a:t>Interbull Business Meeting</a:t>
            </a:r>
            <a:endParaRPr dirty="0"/>
          </a:p>
        </p:txBody>
      </p:sp>
    </p:spTree>
    <p:extLst>
      <p:ext uri="{BB962C8B-B14F-4D97-AF65-F5344CB8AC3E}">
        <p14:creationId xmlns:p14="http://schemas.microsoft.com/office/powerpoint/2010/main" val="57299381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2"/>
          </p:nvPr>
        </p:nvPicPr>
        <p:blipFill>
          <a:blip r:embed="rId2"/>
          <a:stretch>
            <a:fillRect/>
          </a:stretch>
        </p:blipFill>
        <p:spPr>
          <a:xfrm>
            <a:off x="10398323" y="1788561"/>
            <a:ext cx="5324503" cy="7430802"/>
          </a:xfrm>
          <a:prstGeom prst="rect">
            <a:avLst/>
          </a:prstGeom>
        </p:spPr>
      </p:pic>
      <p:sp>
        <p:nvSpPr>
          <p:cNvPr id="2" name="Content Placeholder 1"/>
          <p:cNvSpPr>
            <a:spLocks noGrp="1"/>
          </p:cNvSpPr>
          <p:nvPr>
            <p:ph sz="half" idx="1"/>
          </p:nvPr>
        </p:nvSpPr>
        <p:spPr>
          <a:xfrm>
            <a:off x="245195" y="2284512"/>
            <a:ext cx="8094381" cy="6438900"/>
          </a:xfrm>
        </p:spPr>
        <p:txBody>
          <a:bodyPr/>
          <a:lstStyle/>
          <a:p>
            <a:r>
              <a:rPr lang="en-US" sz="3600" dirty="0"/>
              <a:t>2021: WG defined to establish a clear pipeline to:</a:t>
            </a:r>
          </a:p>
          <a:p>
            <a:endParaRPr lang="en-US" sz="1000" dirty="0"/>
          </a:p>
          <a:p>
            <a:pPr marL="914400" lvl="1" indent="-457200">
              <a:spcBef>
                <a:spcPts val="0"/>
              </a:spcBef>
              <a:buFont typeface="Wingdings" panose="05000000000000000000" pitchFamily="2" charset="2"/>
              <a:buChar char="ü"/>
            </a:pPr>
            <a:r>
              <a:rPr lang="en-US" sz="2800" dirty="0"/>
              <a:t>Identify key decision factors for implementing any traits</a:t>
            </a:r>
          </a:p>
          <a:p>
            <a:pPr marL="457200" lvl="1" indent="0">
              <a:spcBef>
                <a:spcPts val="0"/>
              </a:spcBef>
              <a:buNone/>
            </a:pPr>
            <a:endParaRPr lang="en-US" sz="1050" dirty="0"/>
          </a:p>
          <a:p>
            <a:pPr marL="914400" lvl="1" indent="-457200">
              <a:spcBef>
                <a:spcPts val="0"/>
              </a:spcBef>
              <a:buFont typeface="Wingdings" panose="05000000000000000000" pitchFamily="2" charset="2"/>
              <a:buChar char="ü"/>
            </a:pPr>
            <a:r>
              <a:rPr lang="en-US" sz="2800" dirty="0"/>
              <a:t>Define infrastructure needed and programs/methodology</a:t>
            </a:r>
          </a:p>
          <a:p>
            <a:pPr marL="457200" lvl="1" indent="0">
              <a:spcBef>
                <a:spcPts val="600"/>
              </a:spcBef>
              <a:buNone/>
            </a:pPr>
            <a:endParaRPr lang="en-US" sz="1050" dirty="0"/>
          </a:p>
          <a:p>
            <a:pPr marL="914400" lvl="1" indent="-457200">
              <a:spcBef>
                <a:spcPts val="600"/>
              </a:spcBef>
              <a:buFont typeface="Wingdings" panose="05000000000000000000" pitchFamily="2" charset="2"/>
              <a:buChar char="ü"/>
            </a:pPr>
            <a:r>
              <a:rPr lang="en-US" sz="2800" dirty="0"/>
              <a:t>Develop business model, business plan and appropriate fee structure</a:t>
            </a:r>
          </a:p>
          <a:p>
            <a:pPr marL="914400" lvl="1" indent="-457200">
              <a:spcBef>
                <a:spcPts val="600"/>
              </a:spcBef>
              <a:buFont typeface="Wingdings" panose="05000000000000000000" pitchFamily="2" charset="2"/>
              <a:buChar char="ü"/>
            </a:pPr>
            <a:r>
              <a:rPr lang="nl-NL" sz="2800" dirty="0"/>
              <a:t>PREP-DB chosen as input platform</a:t>
            </a:r>
          </a:p>
          <a:p>
            <a:pPr marL="914400" lvl="1" indent="-457200">
              <a:spcBef>
                <a:spcPts val="600"/>
              </a:spcBef>
              <a:buFont typeface="Wingdings" panose="05000000000000000000" pitchFamily="2" charset="2"/>
              <a:buChar char="ü"/>
            </a:pPr>
            <a:r>
              <a:rPr lang="en-US" sz="2800" dirty="0"/>
              <a:t>Active inputs from member countries on their needs for new int’l evaluations</a:t>
            </a:r>
          </a:p>
          <a:p>
            <a:pPr marL="457200" lvl="1" indent="0">
              <a:spcBef>
                <a:spcPts val="600"/>
              </a:spcBef>
              <a:buNone/>
            </a:pPr>
            <a:endParaRPr lang="nl-NL" sz="2800" dirty="0"/>
          </a:p>
          <a:p>
            <a:pPr marL="914400" lvl="1" indent="-457200">
              <a:spcBef>
                <a:spcPts val="600"/>
              </a:spcBef>
              <a:buFont typeface="Wingdings" panose="05000000000000000000" pitchFamily="2" charset="2"/>
              <a:buChar char="ü"/>
            </a:pPr>
            <a:endParaRPr lang="en-US" sz="2800" dirty="0"/>
          </a:p>
          <a:p>
            <a:pPr marL="588411" indent="-571500"/>
            <a:endParaRPr lang="en-US" sz="500" dirty="0"/>
          </a:p>
          <a:p>
            <a:endParaRPr lang="en-US" dirty="0"/>
          </a:p>
        </p:txBody>
      </p:sp>
      <p:sp>
        <p:nvSpPr>
          <p:cNvPr id="4" name="Text Placeholder 3"/>
          <p:cNvSpPr>
            <a:spLocks noGrp="1"/>
          </p:cNvSpPr>
          <p:nvPr>
            <p:ph type="body" sz="quarter" idx="11"/>
          </p:nvPr>
        </p:nvSpPr>
        <p:spPr/>
        <p:txBody>
          <a:bodyPr/>
          <a:lstStyle/>
          <a:p>
            <a:r>
              <a:rPr lang="nl-NL" dirty="0"/>
              <a:t> New Traits Pipeline</a:t>
            </a:r>
            <a:endParaRPr lang="en-US" dirty="0"/>
          </a:p>
        </p:txBody>
      </p:sp>
    </p:spTree>
    <p:extLst>
      <p:ext uri="{BB962C8B-B14F-4D97-AF65-F5344CB8AC3E}">
        <p14:creationId xmlns:p14="http://schemas.microsoft.com/office/powerpoint/2010/main" val="390447369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a:xfrm>
            <a:off x="2189411" y="825476"/>
            <a:ext cx="15115548" cy="762000"/>
          </a:xfrm>
        </p:spPr>
        <p:txBody>
          <a:bodyPr/>
          <a:lstStyle/>
          <a:p>
            <a:r>
              <a:rPr lang="en-US" sz="5400" dirty="0"/>
              <a:t>Next Traits Identified </a:t>
            </a:r>
            <a:r>
              <a:rPr lang="en-SE" sz="5400" dirty="0"/>
              <a:t>–</a:t>
            </a:r>
            <a:r>
              <a:rPr lang="en-US" sz="5400" dirty="0"/>
              <a:t> Collected Information </a:t>
            </a:r>
          </a:p>
        </p:txBody>
      </p:sp>
      <p:grpSp>
        <p:nvGrpSpPr>
          <p:cNvPr id="19" name="Group 18"/>
          <p:cNvGrpSpPr/>
          <p:nvPr/>
        </p:nvGrpSpPr>
        <p:grpSpPr>
          <a:xfrm>
            <a:off x="0" y="2257425"/>
            <a:ext cx="17278350" cy="7496175"/>
            <a:chOff x="0" y="2257425"/>
            <a:chExt cx="17278350" cy="7496175"/>
          </a:xfrm>
        </p:grpSpPr>
        <p:pic>
          <p:nvPicPr>
            <p:cNvPr id="17" name="Picture 16"/>
            <p:cNvPicPr>
              <a:picLocks noChangeAspect="1"/>
            </p:cNvPicPr>
            <p:nvPr/>
          </p:nvPicPr>
          <p:blipFill>
            <a:blip r:embed="rId2"/>
            <a:stretch>
              <a:fillRect/>
            </a:stretch>
          </p:blipFill>
          <p:spPr>
            <a:xfrm>
              <a:off x="0" y="2257425"/>
              <a:ext cx="17278350" cy="7496175"/>
            </a:xfrm>
            <a:prstGeom prst="rect">
              <a:avLst/>
            </a:prstGeom>
          </p:spPr>
        </p:pic>
        <p:pic>
          <p:nvPicPr>
            <p:cNvPr id="18" name="Picture 17"/>
            <p:cNvPicPr/>
            <p:nvPr/>
          </p:nvPicPr>
          <p:blipFill rotWithShape="1">
            <a:blip r:embed="rId3" cstate="print">
              <a:extLst>
                <a:ext uri="{28A0092B-C50C-407E-A947-70E740481C1C}">
                  <a14:useLocalDpi xmlns:a14="http://schemas.microsoft.com/office/drawing/2010/main" val="0"/>
                </a:ext>
              </a:extLst>
            </a:blip>
            <a:srcRect l="95270" t="44201" r="61" b="44082"/>
            <a:stretch/>
          </p:blipFill>
          <p:spPr>
            <a:xfrm>
              <a:off x="15654907" y="8621216"/>
              <a:ext cx="1062221" cy="878076"/>
            </a:xfrm>
            <a:prstGeom prst="rect">
              <a:avLst/>
            </a:prstGeom>
          </p:spPr>
        </p:pic>
      </p:grpSp>
    </p:spTree>
    <p:extLst>
      <p:ext uri="{BB962C8B-B14F-4D97-AF65-F5344CB8AC3E}">
        <p14:creationId xmlns:p14="http://schemas.microsoft.com/office/powerpoint/2010/main" val="253928130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endParaRPr lang="en-US"/>
          </a:p>
        </p:txBody>
      </p:sp>
      <p:graphicFrame>
        <p:nvGraphicFramePr>
          <p:cNvPr id="3" name="Table 2"/>
          <p:cNvGraphicFramePr>
            <a:graphicFrameLocks noGrp="1"/>
          </p:cNvGraphicFramePr>
          <p:nvPr/>
        </p:nvGraphicFramePr>
        <p:xfrm>
          <a:off x="3385462" y="1610680"/>
          <a:ext cx="12601400" cy="7985760"/>
        </p:xfrm>
        <a:graphic>
          <a:graphicData uri="http://schemas.openxmlformats.org/drawingml/2006/table">
            <a:tbl>
              <a:tblPr firstRow="1" bandRow="1">
                <a:tableStyleId>{93296810-A885-4BE3-A3E7-6D5BEEA58F35}</a:tableStyleId>
              </a:tblPr>
              <a:tblGrid>
                <a:gridCol w="3960440">
                  <a:extLst>
                    <a:ext uri="{9D8B030D-6E8A-4147-A177-3AD203B41FA5}">
                      <a16:colId xmlns:a16="http://schemas.microsoft.com/office/drawing/2014/main" val="4271138406"/>
                    </a:ext>
                  </a:extLst>
                </a:gridCol>
                <a:gridCol w="8640960">
                  <a:extLst>
                    <a:ext uri="{9D8B030D-6E8A-4147-A177-3AD203B41FA5}">
                      <a16:colId xmlns:a16="http://schemas.microsoft.com/office/drawing/2014/main" val="485493615"/>
                    </a:ext>
                  </a:extLst>
                </a:gridCol>
              </a:tblGrid>
              <a:tr h="370840">
                <a:tc>
                  <a:txBody>
                    <a:bodyPr/>
                    <a:lstStyle/>
                    <a:p>
                      <a:r>
                        <a:rPr lang="en-US" sz="3200" dirty="0"/>
                        <a:t>Trait</a:t>
                      </a:r>
                    </a:p>
                  </a:txBody>
                  <a:tcPr/>
                </a:tc>
                <a:tc>
                  <a:txBody>
                    <a:bodyPr/>
                    <a:lstStyle/>
                    <a:p>
                      <a:r>
                        <a:rPr lang="en-US" sz="3200" dirty="0"/>
                        <a:t>ICAR Trait definition</a:t>
                      </a:r>
                    </a:p>
                  </a:txBody>
                  <a:tcPr/>
                </a:tc>
                <a:extLst>
                  <a:ext uri="{0D108BD9-81ED-4DB2-BD59-A6C34878D82A}">
                    <a16:rowId xmlns:a16="http://schemas.microsoft.com/office/drawing/2014/main" val="2630947610"/>
                  </a:ext>
                </a:extLst>
              </a:tr>
              <a:tr h="370840">
                <a:tc>
                  <a:txBody>
                    <a:bodyPr/>
                    <a:lstStyle/>
                    <a:p>
                      <a:r>
                        <a:rPr lang="en-US" dirty="0"/>
                        <a:t>Digital Dermatitis</a:t>
                      </a:r>
                    </a:p>
                  </a:txBody>
                  <a:tcPr/>
                </a:tc>
                <a:tc>
                  <a:txBody>
                    <a:bodyPr/>
                    <a:lstStyle/>
                    <a:p>
                      <a:r>
                        <a:rPr lang="en-US" sz="2400" kern="1200" dirty="0">
                          <a:solidFill>
                            <a:schemeClr val="dk1"/>
                          </a:solidFill>
                          <a:effectLst/>
                          <a:latin typeface="+mn-lt"/>
                          <a:ea typeface="+mn-ea"/>
                          <a:cs typeface="+mn-cs"/>
                        </a:rPr>
                        <a:t>Infection of the digital and or interdigital skin with erosion, mostly painful ulcerations and or chronic hyperkeratosis/ proliferation</a:t>
                      </a:r>
                      <a:endParaRPr lang="en-US" dirty="0"/>
                    </a:p>
                  </a:txBody>
                  <a:tcPr/>
                </a:tc>
                <a:extLst>
                  <a:ext uri="{0D108BD9-81ED-4DB2-BD59-A6C34878D82A}">
                    <a16:rowId xmlns:a16="http://schemas.microsoft.com/office/drawing/2014/main" val="1300774468"/>
                  </a:ext>
                </a:extLst>
              </a:tr>
              <a:tr h="370840">
                <a:tc>
                  <a:txBody>
                    <a:bodyPr/>
                    <a:lstStyle/>
                    <a:p>
                      <a:r>
                        <a:rPr lang="en-US" dirty="0"/>
                        <a:t>Interdigital Dermatitis</a:t>
                      </a:r>
                    </a:p>
                  </a:txBody>
                  <a:tcPr/>
                </a:tc>
                <a:tc>
                  <a:txBody>
                    <a:bodyPr/>
                    <a:lstStyle/>
                    <a:p>
                      <a:r>
                        <a:rPr lang="en-US" sz="2400" kern="1200" dirty="0">
                          <a:solidFill>
                            <a:schemeClr val="dk1"/>
                          </a:solidFill>
                          <a:effectLst/>
                          <a:latin typeface="+mn-lt"/>
                          <a:ea typeface="+mn-ea"/>
                          <a:cs typeface="+mn-cs"/>
                        </a:rPr>
                        <a:t>All kind of mild dermatitis around the claws, that is not classifies as digital dermatitis</a:t>
                      </a:r>
                      <a:endParaRPr lang="en-US" dirty="0"/>
                    </a:p>
                  </a:txBody>
                  <a:tcPr/>
                </a:tc>
                <a:extLst>
                  <a:ext uri="{0D108BD9-81ED-4DB2-BD59-A6C34878D82A}">
                    <a16:rowId xmlns:a16="http://schemas.microsoft.com/office/drawing/2014/main" val="783655319"/>
                  </a:ext>
                </a:extLst>
              </a:tr>
              <a:tr h="370840">
                <a:tc>
                  <a:txBody>
                    <a:bodyPr/>
                    <a:lstStyle/>
                    <a:p>
                      <a:r>
                        <a:rPr lang="en-US" dirty="0"/>
                        <a:t>Interdigital Hyperplasia</a:t>
                      </a:r>
                    </a:p>
                  </a:txBody>
                  <a:tcPr/>
                </a:tc>
                <a:tc>
                  <a:txBody>
                    <a:bodyPr/>
                    <a:lstStyle/>
                    <a:p>
                      <a:r>
                        <a:rPr lang="en-US" sz="2400" kern="1200" dirty="0">
                          <a:solidFill>
                            <a:schemeClr val="dk1"/>
                          </a:solidFill>
                          <a:effectLst/>
                          <a:latin typeface="+mn-lt"/>
                          <a:ea typeface="+mn-ea"/>
                          <a:cs typeface="+mn-cs"/>
                        </a:rPr>
                        <a:t>Interdigital growth of fibrous tissue</a:t>
                      </a:r>
                      <a:endParaRPr lang="en-US" dirty="0"/>
                    </a:p>
                  </a:txBody>
                  <a:tcPr/>
                </a:tc>
                <a:extLst>
                  <a:ext uri="{0D108BD9-81ED-4DB2-BD59-A6C34878D82A}">
                    <a16:rowId xmlns:a16="http://schemas.microsoft.com/office/drawing/2014/main" val="982267401"/>
                  </a:ext>
                </a:extLst>
              </a:tr>
              <a:tr h="370840">
                <a:tc>
                  <a:txBody>
                    <a:bodyPr/>
                    <a:lstStyle/>
                    <a:p>
                      <a:r>
                        <a:rPr lang="en-US" dirty="0"/>
                        <a:t>White line disease</a:t>
                      </a:r>
                    </a:p>
                  </a:txBody>
                  <a:tcPr/>
                </a:tc>
                <a:tc>
                  <a:txBody>
                    <a:bodyPr/>
                    <a:lstStyle/>
                    <a:p>
                      <a:r>
                        <a:rPr lang="en-US" sz="2400" kern="1200" dirty="0">
                          <a:solidFill>
                            <a:schemeClr val="dk1"/>
                          </a:solidFill>
                          <a:effectLst/>
                          <a:latin typeface="+mn-lt"/>
                          <a:ea typeface="+mn-ea"/>
                          <a:cs typeface="+mn-cs"/>
                        </a:rPr>
                        <a:t>Separation of the white line with or without purulent exudation</a:t>
                      </a:r>
                      <a:endParaRPr lang="en-US" dirty="0"/>
                    </a:p>
                  </a:txBody>
                  <a:tcPr/>
                </a:tc>
                <a:extLst>
                  <a:ext uri="{0D108BD9-81ED-4DB2-BD59-A6C34878D82A}">
                    <a16:rowId xmlns:a16="http://schemas.microsoft.com/office/drawing/2014/main" val="2716867622"/>
                  </a:ext>
                </a:extLst>
              </a:tr>
              <a:tr h="370840">
                <a:tc>
                  <a:txBody>
                    <a:bodyPr/>
                    <a:lstStyle/>
                    <a:p>
                      <a:r>
                        <a:rPr lang="en-US" dirty="0"/>
                        <a:t>Sole</a:t>
                      </a:r>
                      <a:r>
                        <a:rPr lang="en-US" baseline="0" dirty="0"/>
                        <a:t> Haemorrhage</a:t>
                      </a:r>
                      <a:endParaRPr lang="en-US" dirty="0"/>
                    </a:p>
                  </a:txBody>
                  <a:tcPr/>
                </a:tc>
                <a:tc>
                  <a:txBody>
                    <a:bodyPr/>
                    <a:lstStyle/>
                    <a:p>
                      <a:r>
                        <a:rPr lang="en-US" sz="2400" kern="1200" dirty="0">
                          <a:solidFill>
                            <a:schemeClr val="dk1"/>
                          </a:solidFill>
                          <a:effectLst/>
                          <a:latin typeface="+mn-lt"/>
                          <a:ea typeface="+mn-ea"/>
                          <a:cs typeface="+mn-cs"/>
                        </a:rPr>
                        <a:t>Diffused and or circumscribed red or yellow discoloration of the sole and or white line</a:t>
                      </a:r>
                      <a:endParaRPr lang="en-US" dirty="0"/>
                    </a:p>
                  </a:txBody>
                  <a:tcPr/>
                </a:tc>
                <a:extLst>
                  <a:ext uri="{0D108BD9-81ED-4DB2-BD59-A6C34878D82A}">
                    <a16:rowId xmlns:a16="http://schemas.microsoft.com/office/drawing/2014/main" val="1399841716"/>
                  </a:ext>
                </a:extLst>
              </a:tr>
              <a:tr h="370840">
                <a:tc>
                  <a:txBody>
                    <a:bodyPr/>
                    <a:lstStyle/>
                    <a:p>
                      <a:r>
                        <a:rPr lang="en-US" dirty="0"/>
                        <a:t>Sole Ulcer</a:t>
                      </a:r>
                    </a:p>
                  </a:txBody>
                  <a:tcPr/>
                </a:tc>
                <a:tc>
                  <a:txBody>
                    <a:bodyPr/>
                    <a:lstStyle/>
                    <a:p>
                      <a:r>
                        <a:rPr lang="en-US" sz="2400" kern="1200" dirty="0">
                          <a:solidFill>
                            <a:schemeClr val="dk1"/>
                          </a:solidFill>
                          <a:effectLst/>
                          <a:latin typeface="+mn-lt"/>
                          <a:ea typeface="+mn-ea"/>
                          <a:cs typeface="+mn-cs"/>
                        </a:rPr>
                        <a:t>Penetration through the sole horn exposing fresh or necrotic corium</a:t>
                      </a:r>
                      <a:endParaRPr lang="en-US" dirty="0"/>
                    </a:p>
                  </a:txBody>
                  <a:tcPr/>
                </a:tc>
                <a:extLst>
                  <a:ext uri="{0D108BD9-81ED-4DB2-BD59-A6C34878D82A}">
                    <a16:rowId xmlns:a16="http://schemas.microsoft.com/office/drawing/2014/main" val="1518346383"/>
                  </a:ext>
                </a:extLst>
              </a:tr>
              <a:tr h="370840">
                <a:tc>
                  <a:txBody>
                    <a:bodyPr/>
                    <a:lstStyle/>
                    <a:p>
                      <a:r>
                        <a:rPr lang="en-US" dirty="0"/>
                        <a:t>Milk fever/</a:t>
                      </a:r>
                      <a:r>
                        <a:rPr lang="en-US" dirty="0" err="1"/>
                        <a:t>Hypocalceamia</a:t>
                      </a:r>
                      <a:endParaRPr lang="en-US" dirty="0"/>
                    </a:p>
                  </a:txBody>
                  <a:tcPr/>
                </a:tc>
                <a:tc>
                  <a:txBody>
                    <a:bodyPr/>
                    <a:lstStyle/>
                    <a:p>
                      <a:r>
                        <a:rPr lang="en-US" sz="2400" kern="1200" dirty="0">
                          <a:solidFill>
                            <a:schemeClr val="dk1"/>
                          </a:solidFill>
                          <a:effectLst/>
                          <a:latin typeface="+mn-lt"/>
                          <a:ea typeface="+mn-ea"/>
                          <a:cs typeface="+mn-cs"/>
                        </a:rPr>
                        <a:t>Permanent recumbency of the dairy cow with reduced calcium and phosphorus content of the blood</a:t>
                      </a:r>
                    </a:p>
                  </a:txBody>
                  <a:tcPr/>
                </a:tc>
                <a:extLst>
                  <a:ext uri="{0D108BD9-81ED-4DB2-BD59-A6C34878D82A}">
                    <a16:rowId xmlns:a16="http://schemas.microsoft.com/office/drawing/2014/main" val="3085608460"/>
                  </a:ext>
                </a:extLst>
              </a:tr>
              <a:tr h="370840">
                <a:tc>
                  <a:txBody>
                    <a:bodyPr/>
                    <a:lstStyle/>
                    <a:p>
                      <a:r>
                        <a:rPr lang="en-US" dirty="0"/>
                        <a:t>Clinical/sub-clinical</a:t>
                      </a:r>
                      <a:r>
                        <a:rPr lang="en-US" baseline="0" dirty="0"/>
                        <a:t> Ketosis</a:t>
                      </a:r>
                      <a:endParaRPr lang="en-US" dirty="0"/>
                    </a:p>
                  </a:txBody>
                  <a:tcPr/>
                </a:tc>
                <a:tc>
                  <a:txBody>
                    <a:bodyPr/>
                    <a:lstStyle/>
                    <a:p>
                      <a:r>
                        <a:rPr lang="en-US" sz="2400" kern="1200" dirty="0">
                          <a:solidFill>
                            <a:schemeClr val="dk1"/>
                          </a:solidFill>
                          <a:effectLst/>
                          <a:latin typeface="+mn-lt"/>
                          <a:ea typeface="+mn-ea"/>
                          <a:cs typeface="+mn-cs"/>
                        </a:rPr>
                        <a:t>Disturbance of carbohydrate metabolism with increased content of ketone bodies and reduced content of glucose in the blood</a:t>
                      </a:r>
                      <a:endParaRPr lang="en-US" dirty="0"/>
                    </a:p>
                  </a:txBody>
                  <a:tcPr/>
                </a:tc>
                <a:extLst>
                  <a:ext uri="{0D108BD9-81ED-4DB2-BD59-A6C34878D82A}">
                    <a16:rowId xmlns:a16="http://schemas.microsoft.com/office/drawing/2014/main" val="1795227313"/>
                  </a:ext>
                </a:extLst>
              </a:tr>
              <a:tr h="370840">
                <a:tc>
                  <a:txBody>
                    <a:bodyPr/>
                    <a:lstStyle/>
                    <a:p>
                      <a:r>
                        <a:rPr lang="en-US" dirty="0"/>
                        <a:t>Gestation Length</a:t>
                      </a:r>
                    </a:p>
                  </a:txBody>
                  <a:tcPr/>
                </a:tc>
                <a:tc>
                  <a:txBody>
                    <a:bodyPr/>
                    <a:lstStyle/>
                    <a:p>
                      <a:r>
                        <a:rPr lang="en-US" sz="2400" kern="1200" dirty="0">
                          <a:solidFill>
                            <a:schemeClr val="dk1"/>
                          </a:solidFill>
                          <a:effectLst/>
                          <a:latin typeface="+mn-lt"/>
                          <a:ea typeface="+mn-ea"/>
                          <a:cs typeface="+mn-cs"/>
                        </a:rPr>
                        <a:t>Number of days between conception date (usually the last insemination date) and the calving date. </a:t>
                      </a:r>
                      <a:endParaRPr lang="en-US" dirty="0"/>
                    </a:p>
                  </a:txBody>
                  <a:tcPr/>
                </a:tc>
                <a:extLst>
                  <a:ext uri="{0D108BD9-81ED-4DB2-BD59-A6C34878D82A}">
                    <a16:rowId xmlns:a16="http://schemas.microsoft.com/office/drawing/2014/main" val="297913692"/>
                  </a:ext>
                </a:extLst>
              </a:tr>
            </a:tbl>
          </a:graphicData>
        </a:graphic>
      </p:graphicFrame>
      <p:sp>
        <p:nvSpPr>
          <p:cNvPr id="6" name="Rectangle 5"/>
          <p:cNvSpPr/>
          <p:nvPr/>
        </p:nvSpPr>
        <p:spPr bwMode="auto">
          <a:xfrm>
            <a:off x="3353043" y="6642598"/>
            <a:ext cx="12601400" cy="2037178"/>
          </a:xfrm>
          <a:prstGeom prst="rect">
            <a:avLst/>
          </a:prstGeom>
          <a:no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200" b="0" i="0" u="none" strike="noStrike" cap="none" normalizeH="0" baseline="0">
              <a:ln>
                <a:solidFill>
                  <a:srgbClr val="00B050"/>
                </a:solidFill>
              </a:ln>
              <a:noFill/>
              <a:effectLst/>
              <a:latin typeface="Gill Sans Light" charset="0"/>
              <a:ea typeface="ヒラギノ角ゴ ProN W3" charset="0"/>
              <a:cs typeface="ヒラギノ角ゴ ProN W3" charset="0"/>
              <a:sym typeface="Gill Sans Light" charset="0"/>
            </a:endParaRPr>
          </a:p>
        </p:txBody>
      </p:sp>
      <p:sp>
        <p:nvSpPr>
          <p:cNvPr id="4" name="Rectangle 3"/>
          <p:cNvSpPr/>
          <p:nvPr/>
        </p:nvSpPr>
        <p:spPr bwMode="auto">
          <a:xfrm>
            <a:off x="3417881" y="2183363"/>
            <a:ext cx="12601400" cy="4378566"/>
          </a:xfrm>
          <a:prstGeom prst="rect">
            <a:avLst/>
          </a:prstGeom>
          <a:noFill/>
          <a:ln w="57150" cap="flat" cmpd="sng" algn="ctr">
            <a:solidFill>
              <a:srgbClr val="00B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200" b="0" i="0" u="none" strike="noStrike" cap="none" normalizeH="0" baseline="0">
              <a:ln>
                <a:solidFill>
                  <a:srgbClr val="00B050"/>
                </a:solidFill>
              </a:ln>
              <a:noFill/>
              <a:effectLst/>
              <a:latin typeface="Gill Sans Light" charset="0"/>
              <a:ea typeface="ヒラギノ角ゴ ProN W3" charset="0"/>
              <a:cs typeface="ヒラギノ角ゴ ProN W3" charset="0"/>
              <a:sym typeface="Gill Sans Light" charset="0"/>
            </a:endParaRPr>
          </a:p>
        </p:txBody>
      </p:sp>
      <p:sp>
        <p:nvSpPr>
          <p:cNvPr id="8" name="Rectangle 7"/>
          <p:cNvSpPr/>
          <p:nvPr/>
        </p:nvSpPr>
        <p:spPr bwMode="auto">
          <a:xfrm>
            <a:off x="3358043" y="8769055"/>
            <a:ext cx="12601400" cy="820526"/>
          </a:xfrm>
          <a:prstGeom prst="rect">
            <a:avLst/>
          </a:prstGeom>
          <a:noFill/>
          <a:ln w="5715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200" b="0" i="0" u="none" strike="noStrike" cap="none" normalizeH="0" baseline="0">
              <a:ln>
                <a:solidFill>
                  <a:srgbClr val="00B050"/>
                </a:solidFill>
              </a:ln>
              <a:noFill/>
              <a:effectLst/>
              <a:latin typeface="Gill Sans Light" charset="0"/>
              <a:ea typeface="ヒラギノ角ゴ ProN W3" charset="0"/>
              <a:cs typeface="ヒラギノ角ゴ ProN W3" charset="0"/>
              <a:sym typeface="Gill Sans Light" charset="0"/>
            </a:endParaRPr>
          </a:p>
        </p:txBody>
      </p:sp>
    </p:spTree>
    <p:extLst>
      <p:ext uri="{BB962C8B-B14F-4D97-AF65-F5344CB8AC3E}">
        <p14:creationId xmlns:p14="http://schemas.microsoft.com/office/powerpoint/2010/main" val="107623748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4"/>
          <p:cNvPicPr>
            <a:picLocks noChangeAspect="1"/>
          </p:cNvPicPr>
          <p:nvPr/>
        </p:nvPicPr>
        <p:blipFill>
          <a:blip r:embed="rId3"/>
          <a:stretch>
            <a:fillRect/>
          </a:stretch>
        </p:blipFill>
        <p:spPr bwMode="auto">
          <a:xfrm>
            <a:off x="11985813" y="2322798"/>
            <a:ext cx="5324503" cy="7430802"/>
          </a:xfrm>
          <a:prstGeom prst="rect">
            <a:avLst/>
          </a:prstGeom>
          <a:noFill/>
          <a:ln w="12700">
            <a:noFill/>
            <a:miter lim="800000"/>
            <a:headEnd/>
            <a:tailEnd/>
          </a:ln>
        </p:spPr>
      </p:pic>
      <p:sp>
        <p:nvSpPr>
          <p:cNvPr id="2" name="Content Placeholder 1"/>
          <p:cNvSpPr>
            <a:spLocks noGrp="1"/>
          </p:cNvSpPr>
          <p:nvPr>
            <p:ph sz="half" idx="1"/>
          </p:nvPr>
        </p:nvSpPr>
        <p:spPr>
          <a:xfrm>
            <a:off x="0" y="2301942"/>
            <a:ext cx="7272808" cy="5760000"/>
          </a:xfrm>
        </p:spPr>
        <p:txBody>
          <a:bodyPr/>
          <a:lstStyle/>
          <a:p>
            <a:pPr>
              <a:spcBef>
                <a:spcPts val="1800"/>
              </a:spcBef>
            </a:pPr>
            <a:r>
              <a:rPr lang="en-US" sz="3200" dirty="0"/>
              <a:t>2 New Trait Groups - Several traits per group</a:t>
            </a:r>
          </a:p>
          <a:p>
            <a:pPr>
              <a:spcBef>
                <a:spcPts val="1800"/>
              </a:spcBef>
            </a:pPr>
            <a:r>
              <a:rPr lang="en-US" sz="3200" dirty="0"/>
              <a:t>Gestation Length included in current Calving Trait Group </a:t>
            </a:r>
          </a:p>
        </p:txBody>
      </p:sp>
      <p:graphicFrame>
        <p:nvGraphicFramePr>
          <p:cNvPr id="5" name="Content Placeholder 4"/>
          <p:cNvGraphicFramePr>
            <a:graphicFrameLocks noGrp="1"/>
          </p:cNvGraphicFramePr>
          <p:nvPr>
            <p:ph sz="half" idx="2"/>
          </p:nvPr>
        </p:nvGraphicFramePr>
        <p:xfrm>
          <a:off x="7445995" y="3507102"/>
          <a:ext cx="5664243" cy="2628329"/>
        </p:xfrm>
        <a:graphic>
          <a:graphicData uri="http://schemas.openxmlformats.org/drawingml/2006/table">
            <a:tbl>
              <a:tblPr firstRow="1" firstCol="1" bandRow="1"/>
              <a:tblGrid>
                <a:gridCol w="1888081">
                  <a:extLst>
                    <a:ext uri="{9D8B030D-6E8A-4147-A177-3AD203B41FA5}">
                      <a16:colId xmlns:a16="http://schemas.microsoft.com/office/drawing/2014/main" val="3072833445"/>
                    </a:ext>
                  </a:extLst>
                </a:gridCol>
                <a:gridCol w="1888081">
                  <a:extLst>
                    <a:ext uri="{9D8B030D-6E8A-4147-A177-3AD203B41FA5}">
                      <a16:colId xmlns:a16="http://schemas.microsoft.com/office/drawing/2014/main" val="3051767972"/>
                    </a:ext>
                  </a:extLst>
                </a:gridCol>
                <a:gridCol w="1888081">
                  <a:extLst>
                    <a:ext uri="{9D8B030D-6E8A-4147-A177-3AD203B41FA5}">
                      <a16:colId xmlns:a16="http://schemas.microsoft.com/office/drawing/2014/main" val="1943172920"/>
                    </a:ext>
                  </a:extLst>
                </a:gridCol>
              </a:tblGrid>
              <a:tr h="216282">
                <a:tc>
                  <a:txBody>
                    <a:bodyPr/>
                    <a:lstStyle/>
                    <a:p>
                      <a:pPr algn="just">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Priority Assessment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just">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Trait Group</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just">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Trait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407140045"/>
                  </a:ext>
                </a:extLst>
              </a:tr>
              <a:tr h="216282">
                <a:tc rowSpan="6">
                  <a:txBody>
                    <a:bodyPr/>
                    <a:lstStyle/>
                    <a:p>
                      <a:pPr algn="ctr">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I</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6">
                  <a:txBody>
                    <a:bodyPr/>
                    <a:lstStyle/>
                    <a:p>
                      <a:pPr algn="ctr">
                        <a:lnSpc>
                          <a:spcPct val="107000"/>
                        </a:lnSpc>
                        <a:spcAft>
                          <a:spcPts val="0"/>
                        </a:spcAft>
                      </a:pPr>
                      <a:r>
                        <a:rPr lang="en-GB" sz="1400" i="1" dirty="0">
                          <a:solidFill>
                            <a:srgbClr val="00B05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Claw Health</a:t>
                      </a:r>
                      <a:endParaRPr lang="en-US" sz="1400" i="1" dirty="0">
                        <a:solidFill>
                          <a:srgbClr val="00B05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GB" sz="1400">
                          <a:effectLst/>
                          <a:latin typeface="Calibri" panose="020F0502020204030204" pitchFamily="34" charset="0"/>
                          <a:ea typeface="Calibri" panose="020F0502020204030204" pitchFamily="34" charset="0"/>
                          <a:cs typeface="Times New Roman" panose="02020603050405020304" pitchFamily="18" charset="0"/>
                        </a:rPr>
                        <a:t>Digital dermatitis</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20320849"/>
                  </a:ext>
                </a:extLst>
              </a:tr>
              <a:tr h="216282">
                <a:tc vMerge="1">
                  <a:txBody>
                    <a:bodyPr/>
                    <a:lstStyle/>
                    <a:p>
                      <a:endParaRPr lang="en-US"/>
                    </a:p>
                  </a:txBody>
                  <a:tcPr/>
                </a:tc>
                <a:tc vMerge="1">
                  <a:txBody>
                    <a:bodyPr/>
                    <a:lstStyle/>
                    <a:p>
                      <a:endParaRPr lang="en-US"/>
                    </a:p>
                  </a:txBody>
                  <a:tcPr/>
                </a:tc>
                <a:tc>
                  <a:txBody>
                    <a:bodyPr/>
                    <a:lstStyle/>
                    <a:p>
                      <a:pPr algn="just">
                        <a:lnSpc>
                          <a:spcPct val="107000"/>
                        </a:lnSpc>
                        <a:spcAft>
                          <a:spcPts val="0"/>
                        </a:spcAft>
                      </a:pPr>
                      <a:r>
                        <a:rPr lang="en-GB" sz="1400">
                          <a:effectLst/>
                          <a:latin typeface="Calibri" panose="020F0502020204030204" pitchFamily="34" charset="0"/>
                          <a:ea typeface="Calibri" panose="020F0502020204030204" pitchFamily="34" charset="0"/>
                          <a:cs typeface="Times New Roman" panose="02020603050405020304" pitchFamily="18" charset="0"/>
                        </a:rPr>
                        <a:t>Interdigital dermatitis</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13498871"/>
                  </a:ext>
                </a:extLst>
              </a:tr>
              <a:tr h="216282">
                <a:tc vMerge="1">
                  <a:txBody>
                    <a:bodyPr/>
                    <a:lstStyle/>
                    <a:p>
                      <a:endParaRPr lang="en-US"/>
                    </a:p>
                  </a:txBody>
                  <a:tcPr/>
                </a:tc>
                <a:tc vMerge="1">
                  <a:txBody>
                    <a:bodyPr/>
                    <a:lstStyle/>
                    <a:p>
                      <a:endParaRPr lang="en-US"/>
                    </a:p>
                  </a:txBody>
                  <a:tcPr/>
                </a:tc>
                <a:tc>
                  <a:txBody>
                    <a:bodyPr/>
                    <a:lstStyle/>
                    <a:p>
                      <a:pPr algn="just">
                        <a:lnSpc>
                          <a:spcPct val="107000"/>
                        </a:lnSpc>
                        <a:spcAft>
                          <a:spcPts val="0"/>
                        </a:spcAft>
                      </a:pPr>
                      <a:r>
                        <a:rPr lang="en-GB" sz="1400">
                          <a:effectLst/>
                          <a:latin typeface="Calibri" panose="020F0502020204030204" pitchFamily="34" charset="0"/>
                          <a:ea typeface="Calibri" panose="020F0502020204030204" pitchFamily="34" charset="0"/>
                          <a:cs typeface="Times New Roman" panose="02020603050405020304" pitchFamily="18" charset="0"/>
                        </a:rPr>
                        <a:t>Interdigital hyperplasia</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42967493"/>
                  </a:ext>
                </a:extLst>
              </a:tr>
              <a:tr h="216282">
                <a:tc vMerge="1">
                  <a:txBody>
                    <a:bodyPr/>
                    <a:lstStyle/>
                    <a:p>
                      <a:endParaRPr lang="en-US"/>
                    </a:p>
                  </a:txBody>
                  <a:tcPr/>
                </a:tc>
                <a:tc vMerge="1">
                  <a:txBody>
                    <a:bodyPr/>
                    <a:lstStyle/>
                    <a:p>
                      <a:endParaRPr lang="en-US"/>
                    </a:p>
                  </a:txBody>
                  <a:tcPr/>
                </a:tc>
                <a:tc>
                  <a:txBody>
                    <a:bodyPr/>
                    <a:lstStyle/>
                    <a:p>
                      <a:pPr algn="just">
                        <a:lnSpc>
                          <a:spcPct val="107000"/>
                        </a:lnSpc>
                        <a:spcAft>
                          <a:spcPts val="0"/>
                        </a:spcAft>
                      </a:pPr>
                      <a:r>
                        <a:rPr lang="en-GB" sz="1400">
                          <a:effectLst/>
                          <a:latin typeface="Calibri" panose="020F0502020204030204" pitchFamily="34" charset="0"/>
                          <a:ea typeface="Calibri" panose="020F0502020204030204" pitchFamily="34" charset="0"/>
                          <a:cs typeface="Times New Roman" panose="02020603050405020304" pitchFamily="18" charset="0"/>
                        </a:rPr>
                        <a:t>White line disease</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20511201"/>
                  </a:ext>
                </a:extLst>
              </a:tr>
              <a:tr h="216282">
                <a:tc vMerge="1">
                  <a:txBody>
                    <a:bodyPr/>
                    <a:lstStyle/>
                    <a:p>
                      <a:endParaRPr lang="en-US"/>
                    </a:p>
                  </a:txBody>
                  <a:tcPr/>
                </a:tc>
                <a:tc vMerge="1">
                  <a:txBody>
                    <a:bodyPr/>
                    <a:lstStyle/>
                    <a:p>
                      <a:endParaRPr lang="en-US"/>
                    </a:p>
                  </a:txBody>
                  <a:tcPr/>
                </a:tc>
                <a:tc>
                  <a:txBody>
                    <a:bodyPr/>
                    <a:lstStyle/>
                    <a:p>
                      <a:pPr algn="just">
                        <a:lnSpc>
                          <a:spcPct val="107000"/>
                        </a:lnSpc>
                        <a:spcAft>
                          <a:spcPts val="0"/>
                        </a:spcAft>
                      </a:pPr>
                      <a:r>
                        <a:rPr lang="en-GB" sz="1400">
                          <a:effectLst/>
                          <a:latin typeface="Calibri" panose="020F0502020204030204" pitchFamily="34" charset="0"/>
                          <a:ea typeface="Calibri" panose="020F0502020204030204" pitchFamily="34" charset="0"/>
                          <a:cs typeface="Times New Roman" panose="02020603050405020304" pitchFamily="18" charset="0"/>
                        </a:rPr>
                        <a:t>Sole Haemorrhage</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618529"/>
                  </a:ext>
                </a:extLst>
              </a:tr>
              <a:tr h="216282">
                <a:tc vMerge="1">
                  <a:txBody>
                    <a:bodyPr/>
                    <a:lstStyle/>
                    <a:p>
                      <a:endParaRPr lang="en-US"/>
                    </a:p>
                  </a:txBody>
                  <a:tcPr/>
                </a:tc>
                <a:tc vMerge="1">
                  <a:txBody>
                    <a:bodyPr/>
                    <a:lstStyle/>
                    <a:p>
                      <a:endParaRPr lang="en-US"/>
                    </a:p>
                  </a:txBody>
                  <a:tcPr/>
                </a:tc>
                <a:tc>
                  <a:txBody>
                    <a:bodyPr/>
                    <a:lstStyle/>
                    <a:p>
                      <a:pPr algn="just">
                        <a:lnSpc>
                          <a:spcPct val="107000"/>
                        </a:lnSpc>
                        <a:spcAft>
                          <a:spcPts val="0"/>
                        </a:spcAft>
                      </a:pPr>
                      <a:r>
                        <a:rPr lang="en-GB" sz="1400">
                          <a:effectLst/>
                          <a:latin typeface="Calibri" panose="020F0502020204030204" pitchFamily="34" charset="0"/>
                          <a:ea typeface="Calibri" panose="020F0502020204030204" pitchFamily="34" charset="0"/>
                          <a:cs typeface="Times New Roman" panose="02020603050405020304" pitchFamily="18" charset="0"/>
                        </a:rPr>
                        <a:t>Sole ulcer</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30604286"/>
                  </a:ext>
                </a:extLst>
              </a:tr>
              <a:tr h="432562">
                <a:tc rowSpan="3">
                  <a:txBody>
                    <a:bodyPr/>
                    <a:lstStyle/>
                    <a:p>
                      <a:pPr algn="ctr">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II</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rowSpan="3">
                  <a:txBody>
                    <a:bodyPr/>
                    <a:lstStyle/>
                    <a:p>
                      <a:pPr algn="ctr">
                        <a:lnSpc>
                          <a:spcPct val="107000"/>
                        </a:lnSpc>
                        <a:spcAft>
                          <a:spcPts val="0"/>
                        </a:spcAft>
                      </a:pPr>
                      <a:r>
                        <a:rPr lang="en-GB" sz="1400" i="1"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Metabolic disease</a:t>
                      </a:r>
                      <a:endParaRPr lang="en-US" sz="1400" i="1"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just">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Milk Fever/Hypocalcaemia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624779037"/>
                  </a:ext>
                </a:extLst>
              </a:tr>
              <a:tr h="216282">
                <a:tc vMerge="1">
                  <a:txBody>
                    <a:bodyPr/>
                    <a:lstStyle/>
                    <a:p>
                      <a:endParaRPr lang="en-US"/>
                    </a:p>
                  </a:txBody>
                  <a:tcPr/>
                </a:tc>
                <a:tc vMerge="1">
                  <a:txBody>
                    <a:bodyPr/>
                    <a:lstStyle/>
                    <a:p>
                      <a:endParaRPr lang="en-US"/>
                    </a:p>
                  </a:txBody>
                  <a:tcPr/>
                </a:tc>
                <a:tc>
                  <a:txBody>
                    <a:bodyPr/>
                    <a:lstStyle/>
                    <a:p>
                      <a:pPr>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Clinical Ketosis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4268247716"/>
                  </a:ext>
                </a:extLst>
              </a:tr>
              <a:tr h="216282">
                <a:tc vMerge="1">
                  <a:txBody>
                    <a:bodyPr/>
                    <a:lstStyle/>
                    <a:p>
                      <a:endParaRPr lang="en-US"/>
                    </a:p>
                  </a:txBody>
                  <a:tcPr/>
                </a:tc>
                <a:tc vMerge="1">
                  <a:txBody>
                    <a:bodyPr/>
                    <a:lstStyle/>
                    <a:p>
                      <a:endParaRPr lang="en-US"/>
                    </a:p>
                  </a:txBody>
                  <a:tcPr/>
                </a:tc>
                <a:tc>
                  <a:txBody>
                    <a:bodyPr/>
                    <a:lstStyle/>
                    <a:p>
                      <a:pPr>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Subclinical ketosis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606129595"/>
                  </a:ext>
                </a:extLst>
              </a:tr>
              <a:tr h="216282">
                <a:tc>
                  <a:txBody>
                    <a:bodyPr/>
                    <a:lstStyle/>
                    <a:p>
                      <a:pPr algn="ctr">
                        <a:lnSpc>
                          <a:spcPct val="107000"/>
                        </a:lnSpc>
                        <a:spcAft>
                          <a:spcPts val="0"/>
                        </a:spcAft>
                      </a:pPr>
                      <a:r>
                        <a:rPr lang="en-GB" sz="1400" b="1">
                          <a:effectLst/>
                          <a:latin typeface="Calibri" panose="020F0502020204030204" pitchFamily="34" charset="0"/>
                          <a:ea typeface="Calibri" panose="020F0502020204030204" pitchFamily="34" charset="0"/>
                          <a:cs typeface="Times New Roman" panose="02020603050405020304" pitchFamily="18" charset="0"/>
                        </a:rPr>
                        <a:t>III</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400" b="1"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Calving</a:t>
                      </a:r>
                      <a:endParaRPr lang="en-US" sz="1400" b="1"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Gestation length</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63744536"/>
                  </a:ext>
                </a:extLst>
              </a:tr>
            </a:tbl>
          </a:graphicData>
        </a:graphic>
      </p:graphicFrame>
      <p:sp>
        <p:nvSpPr>
          <p:cNvPr id="4" name="Text Placeholder 3"/>
          <p:cNvSpPr>
            <a:spLocks noGrp="1"/>
          </p:cNvSpPr>
          <p:nvPr>
            <p:ph type="body" sz="quarter" idx="11"/>
          </p:nvPr>
        </p:nvSpPr>
        <p:spPr>
          <a:xfrm>
            <a:off x="2261419" y="772344"/>
            <a:ext cx="14905656" cy="762000"/>
          </a:xfrm>
        </p:spPr>
        <p:txBody>
          <a:bodyPr/>
          <a:lstStyle/>
          <a:p>
            <a:r>
              <a:rPr lang="en-US" dirty="0"/>
              <a:t>Next Traits Identified </a:t>
            </a:r>
            <a:r>
              <a:rPr lang="en-SE" dirty="0"/>
              <a:t>–</a:t>
            </a:r>
            <a:r>
              <a:rPr lang="en-US" dirty="0"/>
              <a:t> Where are we at?</a:t>
            </a:r>
          </a:p>
          <a:p>
            <a:endParaRPr lang="en-US" dirty="0"/>
          </a:p>
        </p:txBody>
      </p:sp>
      <p:sp>
        <p:nvSpPr>
          <p:cNvPr id="3" name="Rounded Rectangle 2"/>
          <p:cNvSpPr/>
          <p:nvPr/>
        </p:nvSpPr>
        <p:spPr bwMode="auto">
          <a:xfrm>
            <a:off x="13494667" y="4660776"/>
            <a:ext cx="864096" cy="216024"/>
          </a:xfrm>
          <a:prstGeom prst="roundRect">
            <a:avLst/>
          </a:prstGeom>
          <a:noFill/>
          <a:ln w="57150" cap="flat" cmpd="sng" algn="ctr">
            <a:solidFill>
              <a:srgbClr val="7030A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endParaRPr>
          </a:p>
        </p:txBody>
      </p:sp>
      <p:sp>
        <p:nvSpPr>
          <p:cNvPr id="8" name="Rounded Rectangle 7"/>
          <p:cNvSpPr/>
          <p:nvPr/>
        </p:nvSpPr>
        <p:spPr bwMode="auto">
          <a:xfrm>
            <a:off x="13515261" y="5308848"/>
            <a:ext cx="843502" cy="216024"/>
          </a:xfrm>
          <a:prstGeom prst="roundRect">
            <a:avLst/>
          </a:prstGeom>
          <a:noFill/>
          <a:ln w="57150" cap="flat" cmpd="sng" algn="ctr">
            <a:solidFill>
              <a:srgbClr val="00B0F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endParaRPr>
          </a:p>
        </p:txBody>
      </p:sp>
      <p:sp>
        <p:nvSpPr>
          <p:cNvPr id="9" name="Oval 8"/>
          <p:cNvSpPr/>
          <p:nvPr/>
        </p:nvSpPr>
        <p:spPr bwMode="auto">
          <a:xfrm>
            <a:off x="13278176" y="5737262"/>
            <a:ext cx="1368152" cy="576064"/>
          </a:xfrm>
          <a:prstGeom prst="ellipse">
            <a:avLst/>
          </a:prstGeom>
          <a:noFill/>
          <a:ln w="28575" cap="flat" cmpd="sng" algn="ctr">
            <a:solidFill>
              <a:srgbClr val="9D1C3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endParaRPr>
          </a:p>
        </p:txBody>
      </p:sp>
      <p:sp>
        <p:nvSpPr>
          <p:cNvPr id="10" name="Rectangle 9"/>
          <p:cNvSpPr/>
          <p:nvPr/>
        </p:nvSpPr>
        <p:spPr>
          <a:xfrm>
            <a:off x="-1" y="4642214"/>
            <a:ext cx="7785736" cy="1969770"/>
          </a:xfrm>
          <a:prstGeom prst="rect">
            <a:avLst/>
          </a:prstGeom>
        </p:spPr>
        <p:txBody>
          <a:bodyPr wrap="square">
            <a:spAutoFit/>
          </a:bodyPr>
          <a:lstStyle/>
          <a:p>
            <a:pPr>
              <a:spcBef>
                <a:spcPts val="1800"/>
              </a:spcBef>
            </a:pPr>
            <a:r>
              <a:rPr lang="en-US" sz="3600" dirty="0">
                <a:solidFill>
                  <a:srgbClr val="7030A0"/>
                </a:solidFill>
                <a:latin typeface="Arial" panose="020B0604020202020204" pitchFamily="34" charset="0"/>
                <a:cs typeface="Arial" panose="020B0604020202020204" pitchFamily="34" charset="0"/>
              </a:rPr>
              <a:t>ITC feedback:</a:t>
            </a:r>
          </a:p>
          <a:p>
            <a:pPr algn="l">
              <a:spcBef>
                <a:spcPts val="1800"/>
              </a:spcBef>
              <a:buFont typeface="Wingdings" panose="05000000000000000000" pitchFamily="2" charset="2"/>
              <a:buChar char="Ø"/>
            </a:pPr>
            <a:r>
              <a:rPr lang="en-US" sz="2800" i="1" dirty="0">
                <a:latin typeface="Arial" panose="020B0604020202020204" pitchFamily="34" charset="0"/>
                <a:cs typeface="Arial" panose="020B0604020202020204" pitchFamily="34" charset="0"/>
              </a:rPr>
              <a:t>ICAR definition available</a:t>
            </a:r>
          </a:p>
          <a:p>
            <a:pPr algn="l">
              <a:spcBef>
                <a:spcPts val="1800"/>
              </a:spcBef>
              <a:buFont typeface="Wingdings" panose="05000000000000000000" pitchFamily="2" charset="2"/>
              <a:buChar char="Ø"/>
            </a:pPr>
            <a:r>
              <a:rPr lang="en-US" sz="2800" i="1" dirty="0">
                <a:latin typeface="Arial" panose="020B0604020202020204" pitchFamily="34" charset="0"/>
                <a:cs typeface="Arial" panose="020B0604020202020204" pitchFamily="34" charset="0"/>
              </a:rPr>
              <a:t>Supported by ITC as the official trait definition</a:t>
            </a:r>
          </a:p>
        </p:txBody>
      </p:sp>
      <p:sp>
        <p:nvSpPr>
          <p:cNvPr id="11" name="Rectangle 10"/>
          <p:cNvSpPr/>
          <p:nvPr/>
        </p:nvSpPr>
        <p:spPr>
          <a:xfrm>
            <a:off x="-441009" y="6685402"/>
            <a:ext cx="10479291" cy="1308050"/>
          </a:xfrm>
          <a:prstGeom prst="rect">
            <a:avLst/>
          </a:prstGeom>
        </p:spPr>
        <p:txBody>
          <a:bodyPr wrap="square">
            <a:spAutoFit/>
          </a:bodyPr>
          <a:lstStyle/>
          <a:p>
            <a:pPr>
              <a:spcBef>
                <a:spcPts val="1800"/>
              </a:spcBef>
            </a:pPr>
            <a:r>
              <a:rPr lang="en-US" sz="3600" dirty="0">
                <a:solidFill>
                  <a:srgbClr val="00B0F0"/>
                </a:solidFill>
                <a:latin typeface="Arial" panose="020B0604020202020204" pitchFamily="34" charset="0"/>
                <a:cs typeface="Arial" panose="020B0604020202020204" pitchFamily="34" charset="0"/>
              </a:rPr>
              <a:t>BFMTF feedback:</a:t>
            </a:r>
          </a:p>
          <a:p>
            <a:pPr lvl="1" algn="l">
              <a:spcBef>
                <a:spcPts val="1800"/>
              </a:spcBef>
              <a:buFont typeface="Wingdings" panose="05000000000000000000" pitchFamily="2" charset="2"/>
              <a:buChar char="Ø"/>
            </a:pPr>
            <a:r>
              <a:rPr lang="en-US" sz="2800" dirty="0">
                <a:latin typeface="Arial" panose="020B0604020202020204" pitchFamily="34" charset="0"/>
                <a:cs typeface="Arial" panose="020B0604020202020204" pitchFamily="34" charset="0"/>
              </a:rPr>
              <a:t> Next presentation</a:t>
            </a:r>
          </a:p>
        </p:txBody>
      </p:sp>
    </p:spTree>
    <p:extLst>
      <p:ext uri="{BB962C8B-B14F-4D97-AF65-F5344CB8AC3E}">
        <p14:creationId xmlns:p14="http://schemas.microsoft.com/office/powerpoint/2010/main" val="2795630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randombar(horizontal)">
                                      <p:cBhvr>
                                        <p:cTn id="26" dur="500"/>
                                        <p:tgtEl>
                                          <p:spTgt spid="11"/>
                                        </p:tgtEl>
                                      </p:cBhvr>
                                    </p:animEffect>
                                  </p:childTnLst>
                                </p:cTn>
                              </p:par>
                              <p:par>
                                <p:cTn id="27" presetID="42" presetClass="entr" presetSubtype="0"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2000"/>
                                        <p:tgtEl>
                                          <p:spTgt spid="9"/>
                                        </p:tgtEl>
                                      </p:cBhvr>
                                    </p:animEffect>
                                    <p:anim calcmode="lin" valueType="num">
                                      <p:cBhvr>
                                        <p:cTn id="37" dur="2000" fill="hold"/>
                                        <p:tgtEl>
                                          <p:spTgt spid="9"/>
                                        </p:tgtEl>
                                        <p:attrNameLst>
                                          <p:attrName>ppt_w</p:attrName>
                                        </p:attrNameLst>
                                      </p:cBhvr>
                                      <p:tavLst>
                                        <p:tav tm="0" fmla="#ppt_w*sin(2.5*pi*$)">
                                          <p:val>
                                            <p:fltVal val="0"/>
                                          </p:val>
                                        </p:tav>
                                        <p:tav tm="100000">
                                          <p:val>
                                            <p:fltVal val="1"/>
                                          </p:val>
                                        </p:tav>
                                      </p:tavLst>
                                    </p:anim>
                                    <p:anim calcmode="lin" valueType="num">
                                      <p:cBhvr>
                                        <p:cTn id="38"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P spid="10" grpId="0"/>
      <p:bldP spid="11"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9211" y="2356520"/>
            <a:ext cx="16391967" cy="5842000"/>
          </a:xfrm>
        </p:spPr>
        <p:txBody>
          <a:bodyPr/>
          <a:lstStyle/>
          <a:p>
            <a:pPr>
              <a:buFont typeface="Wingdings" panose="05000000000000000000" pitchFamily="2" charset="2"/>
              <a:buChar char="Ø"/>
            </a:pPr>
            <a:r>
              <a:rPr lang="en-US" sz="3200" dirty="0"/>
              <a:t>Pipeline </a:t>
            </a:r>
          </a:p>
          <a:p>
            <a:pPr>
              <a:buFont typeface="Wingdings" panose="05000000000000000000" pitchFamily="2" charset="2"/>
              <a:buChar char="Ø"/>
            </a:pPr>
            <a:r>
              <a:rPr lang="en-US" sz="3200" dirty="0"/>
              <a:t>PREP </a:t>
            </a:r>
          </a:p>
          <a:p>
            <a:pPr>
              <a:buFont typeface="Wingdings" panose="05000000000000000000" pitchFamily="2" charset="2"/>
              <a:buChar char="Ø"/>
            </a:pPr>
            <a:r>
              <a:rPr lang="en-US" sz="3200" dirty="0"/>
              <a:t>Structure for appropriate report to:</a:t>
            </a:r>
          </a:p>
          <a:p>
            <a:pPr lvl="1">
              <a:buFont typeface="Wingdings" panose="05000000000000000000" pitchFamily="2" charset="2"/>
              <a:buChar char="Ø"/>
            </a:pPr>
            <a:r>
              <a:rPr lang="en-US" sz="2933" dirty="0"/>
              <a:t>SC / ITC / BFMTF</a:t>
            </a:r>
          </a:p>
          <a:p>
            <a:pPr>
              <a:buFont typeface="Wingdings" panose="05000000000000000000" pitchFamily="2" charset="2"/>
              <a:buChar char="Ø"/>
            </a:pPr>
            <a:endParaRPr lang="en-US" sz="3200" dirty="0"/>
          </a:p>
          <a:p>
            <a:endParaRPr lang="en-US" sz="3200" dirty="0"/>
          </a:p>
        </p:txBody>
      </p:sp>
      <p:sp>
        <p:nvSpPr>
          <p:cNvPr id="3" name="Text Placeholder 2"/>
          <p:cNvSpPr>
            <a:spLocks noGrp="1"/>
          </p:cNvSpPr>
          <p:nvPr>
            <p:ph type="body" sz="quarter" idx="11"/>
          </p:nvPr>
        </p:nvSpPr>
        <p:spPr>
          <a:xfrm>
            <a:off x="2477443" y="772344"/>
            <a:ext cx="13005197" cy="762000"/>
          </a:xfrm>
        </p:spPr>
        <p:txBody>
          <a:bodyPr/>
          <a:lstStyle/>
          <a:p>
            <a:r>
              <a:rPr lang="en-US" dirty="0"/>
              <a:t>Working Group Status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77443" y="2860576"/>
            <a:ext cx="918329" cy="918329"/>
          </a:xfrm>
          <a:prstGeom prst="rect">
            <a:avLst/>
          </a:prstGeom>
        </p:spPr>
      </p:pic>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77443" y="2080566"/>
            <a:ext cx="918329" cy="918329"/>
          </a:xfrm>
          <a:prstGeom prst="rect">
            <a:avLst/>
          </a:prstGeom>
        </p:spPr>
      </p:pic>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81699" y="4228728"/>
            <a:ext cx="918329" cy="918329"/>
          </a:xfrm>
          <a:prstGeom prst="rect">
            <a:avLst/>
          </a:prstGeom>
        </p:spPr>
      </p:pic>
      <p:sp>
        <p:nvSpPr>
          <p:cNvPr id="9" name="Rectangle 8"/>
          <p:cNvSpPr/>
          <p:nvPr/>
        </p:nvSpPr>
        <p:spPr>
          <a:xfrm>
            <a:off x="1685355" y="6532984"/>
            <a:ext cx="12961440" cy="1323439"/>
          </a:xfrm>
          <a:prstGeom prst="rect">
            <a:avLst/>
          </a:prstGeom>
        </p:spPr>
        <p:txBody>
          <a:bodyPr wrap="square">
            <a:spAutoFit/>
          </a:bodyPr>
          <a:lstStyle/>
          <a:p>
            <a:pPr lvl="1">
              <a:spcBef>
                <a:spcPts val="0"/>
              </a:spcBef>
            </a:pPr>
            <a:r>
              <a:rPr lang="en-US" sz="4000" dirty="0">
                <a:solidFill>
                  <a:srgbClr val="009900"/>
                </a:solidFill>
                <a:latin typeface="Arial" panose="020B0604020202020204" pitchFamily="34" charset="0"/>
                <a:cs typeface="Arial" panose="020B0604020202020204" pitchFamily="34" charset="0"/>
              </a:rPr>
              <a:t>Once again a BIG thank you to all organisations providing information into PREP!!</a:t>
            </a:r>
          </a:p>
        </p:txBody>
      </p:sp>
    </p:spTree>
    <p:extLst>
      <p:ext uri="{BB962C8B-B14F-4D97-AF65-F5344CB8AC3E}">
        <p14:creationId xmlns:p14="http://schemas.microsoft.com/office/powerpoint/2010/main" val="4194687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4F877C0-EDCD-4E43-AE28-C0B85CDA7C9E}"/>
              </a:ext>
            </a:extLst>
          </p:cNvPr>
          <p:cNvSpPr txBox="1"/>
          <p:nvPr/>
        </p:nvSpPr>
        <p:spPr>
          <a:xfrm>
            <a:off x="-16669" y="-1"/>
            <a:ext cx="17340263" cy="9792000"/>
          </a:xfrm>
          <a:prstGeom prst="rect">
            <a:avLst/>
          </a:prstGeom>
          <a:solidFill>
            <a:schemeClr val="bg1"/>
          </a:solid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p:txBody>
      </p:sp>
      <p:pic>
        <p:nvPicPr>
          <p:cNvPr id="5" name="Picture 1">
            <a:extLst>
              <a:ext uri="{FF2B5EF4-FFF2-40B4-BE49-F238E27FC236}">
                <a16:creationId xmlns:a16="http://schemas.microsoft.com/office/drawing/2014/main" id="{FCE84984-A8B4-1C4B-8CCF-A2AC6ABD043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11932" y="7552632"/>
            <a:ext cx="10439399" cy="199689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1265" name="Subtitle 2">
            <a:extLst>
              <a:ext uri="{FF2B5EF4-FFF2-40B4-BE49-F238E27FC236}">
                <a16:creationId xmlns:a16="http://schemas.microsoft.com/office/drawing/2014/main" id="{8A648370-C9DB-734F-A3BE-CC4A1F3A7E1E}"/>
              </a:ext>
            </a:extLst>
          </p:cNvPr>
          <p:cNvSpPr>
            <a:spLocks noGrp="1" noChangeArrowheads="1"/>
          </p:cNvSpPr>
          <p:nvPr>
            <p:ph type="subTitle" idx="1"/>
          </p:nvPr>
        </p:nvSpPr>
        <p:spPr>
          <a:xfrm>
            <a:off x="2584793" y="5768449"/>
            <a:ext cx="12137337" cy="1676400"/>
          </a:xfrm>
        </p:spPr>
        <p:txBody>
          <a:bodyPr/>
          <a:lstStyle/>
          <a:p>
            <a:r>
              <a:rPr lang="en-US" altLang="sv-SE" sz="4267" dirty="0"/>
              <a:t>Item 8: New Traits Pipeline</a:t>
            </a:r>
          </a:p>
          <a:p>
            <a:r>
              <a:rPr lang="en-US" altLang="sv-SE" sz="4267" dirty="0"/>
              <a:t>E. </a:t>
            </a:r>
            <a:r>
              <a:rPr lang="en-US" altLang="sv-SE" sz="4267" dirty="0" err="1"/>
              <a:t>Nicolazzi</a:t>
            </a:r>
            <a:r>
              <a:rPr lang="en-US" altLang="sv-SE" sz="4267" dirty="0"/>
              <a:t>, G. de Jong, V. Palucci, T. Roozen</a:t>
            </a:r>
          </a:p>
          <a:p>
            <a:endParaRPr lang="en-US" altLang="sv-SE" sz="4267" dirty="0"/>
          </a:p>
        </p:txBody>
      </p:sp>
      <p:pic>
        <p:nvPicPr>
          <p:cNvPr id="11" name="Picture 1">
            <a:extLst>
              <a:ext uri="{FF2B5EF4-FFF2-40B4-BE49-F238E27FC236}">
                <a16:creationId xmlns:a16="http://schemas.microsoft.com/office/drawing/2014/main" id="{95768FC8-5164-5A49-80DF-EDD589636515}"/>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bwMode="auto">
          <a:xfrm>
            <a:off x="211931" y="9416022"/>
            <a:ext cx="16740197" cy="1555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2BBA0463-62DC-6997-471A-7AB9C504A898}"/>
              </a:ext>
            </a:extLst>
          </p:cNvPr>
          <p:cNvPicPr>
            <a:picLocks noChangeAspect="1"/>
          </p:cNvPicPr>
          <p:nvPr/>
        </p:nvPicPr>
        <p:blipFill>
          <a:blip r:embed="rId4"/>
          <a:stretch/>
        </p:blipFill>
        <p:spPr bwMode="auto">
          <a:xfrm>
            <a:off x="7167561" y="528298"/>
            <a:ext cx="2971800" cy="3447291"/>
          </a:xfrm>
          <a:prstGeom prst="rect">
            <a:avLst/>
          </a:prstGeom>
        </p:spPr>
      </p:pic>
      <p:sp>
        <p:nvSpPr>
          <p:cNvPr id="7" name="Title 2">
            <a:extLst>
              <a:ext uri="{FF2B5EF4-FFF2-40B4-BE49-F238E27FC236}">
                <a16:creationId xmlns:a16="http://schemas.microsoft.com/office/drawing/2014/main" id="{2F53B4BC-323A-DD8F-F64A-32D900859A45}"/>
              </a:ext>
            </a:extLst>
          </p:cNvPr>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dirty="0">
                <a:solidFill>
                  <a:srgbClr val="161645"/>
                </a:solidFill>
                <a:latin typeface="Arial"/>
                <a:cs typeface="Arial"/>
              </a:rPr>
              <a:t>Interbull Business Meeting</a:t>
            </a:r>
            <a:endParaRPr dirty="0"/>
          </a:p>
        </p:txBody>
      </p:sp>
    </p:spTree>
    <p:extLst>
      <p:ext uri="{BB962C8B-B14F-4D97-AF65-F5344CB8AC3E}">
        <p14:creationId xmlns:p14="http://schemas.microsoft.com/office/powerpoint/2010/main" val="26821834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4F877C0-EDCD-4E43-AE28-C0B85CDA7C9E}"/>
              </a:ext>
            </a:extLst>
          </p:cNvPr>
          <p:cNvSpPr txBox="1"/>
          <p:nvPr/>
        </p:nvSpPr>
        <p:spPr>
          <a:xfrm>
            <a:off x="-16669" y="-1"/>
            <a:ext cx="17340263" cy="9792000"/>
          </a:xfrm>
          <a:prstGeom prst="rect">
            <a:avLst/>
          </a:prstGeom>
          <a:solidFill>
            <a:schemeClr val="bg1"/>
          </a:solid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p:txBody>
      </p:sp>
      <p:pic>
        <p:nvPicPr>
          <p:cNvPr id="5" name="Picture 1">
            <a:extLst>
              <a:ext uri="{FF2B5EF4-FFF2-40B4-BE49-F238E27FC236}">
                <a16:creationId xmlns:a16="http://schemas.microsoft.com/office/drawing/2014/main" id="{FCE84984-A8B4-1C4B-8CCF-A2AC6ABD043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11932" y="7552632"/>
            <a:ext cx="10439399" cy="199689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1265" name="Subtitle 2">
            <a:extLst>
              <a:ext uri="{FF2B5EF4-FFF2-40B4-BE49-F238E27FC236}">
                <a16:creationId xmlns:a16="http://schemas.microsoft.com/office/drawing/2014/main" id="{8A648370-C9DB-734F-A3BE-CC4A1F3A7E1E}"/>
              </a:ext>
            </a:extLst>
          </p:cNvPr>
          <p:cNvSpPr>
            <a:spLocks noGrp="1" noChangeArrowheads="1"/>
          </p:cNvSpPr>
          <p:nvPr>
            <p:ph type="subTitle" idx="1"/>
          </p:nvPr>
        </p:nvSpPr>
        <p:spPr>
          <a:xfrm>
            <a:off x="2584793" y="5768449"/>
            <a:ext cx="12137337" cy="1676400"/>
          </a:xfrm>
        </p:spPr>
        <p:txBody>
          <a:bodyPr/>
          <a:lstStyle/>
          <a:p>
            <a:r>
              <a:rPr lang="en-US" altLang="sv-SE" sz="4267" dirty="0"/>
              <a:t>Item 9: Business Funding Models Task Force</a:t>
            </a:r>
          </a:p>
          <a:p>
            <a:r>
              <a:rPr lang="en-US" altLang="sv-SE" sz="4267" dirty="0"/>
              <a:t>Brian Van Doormaal</a:t>
            </a:r>
          </a:p>
          <a:p>
            <a:endParaRPr lang="en-US" altLang="sv-SE" sz="4267" dirty="0"/>
          </a:p>
        </p:txBody>
      </p:sp>
      <p:pic>
        <p:nvPicPr>
          <p:cNvPr id="11" name="Picture 1">
            <a:extLst>
              <a:ext uri="{FF2B5EF4-FFF2-40B4-BE49-F238E27FC236}">
                <a16:creationId xmlns:a16="http://schemas.microsoft.com/office/drawing/2014/main" id="{95768FC8-5164-5A49-80DF-EDD589636515}"/>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bwMode="auto">
          <a:xfrm>
            <a:off x="211931" y="9416022"/>
            <a:ext cx="16740197" cy="1555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2BBA0463-62DC-6997-471A-7AB9C504A898}"/>
              </a:ext>
            </a:extLst>
          </p:cNvPr>
          <p:cNvPicPr>
            <a:picLocks noChangeAspect="1"/>
          </p:cNvPicPr>
          <p:nvPr/>
        </p:nvPicPr>
        <p:blipFill>
          <a:blip r:embed="rId4"/>
          <a:stretch/>
        </p:blipFill>
        <p:spPr bwMode="auto">
          <a:xfrm>
            <a:off x="7167561" y="528298"/>
            <a:ext cx="2971800" cy="3447291"/>
          </a:xfrm>
          <a:prstGeom prst="rect">
            <a:avLst/>
          </a:prstGeom>
        </p:spPr>
      </p:pic>
      <p:sp>
        <p:nvSpPr>
          <p:cNvPr id="7" name="Title 2">
            <a:extLst>
              <a:ext uri="{FF2B5EF4-FFF2-40B4-BE49-F238E27FC236}">
                <a16:creationId xmlns:a16="http://schemas.microsoft.com/office/drawing/2014/main" id="{2F53B4BC-323A-DD8F-F64A-32D900859A45}"/>
              </a:ext>
            </a:extLst>
          </p:cNvPr>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dirty="0">
                <a:solidFill>
                  <a:srgbClr val="161645"/>
                </a:solidFill>
                <a:latin typeface="Arial"/>
                <a:cs typeface="Arial"/>
              </a:rPr>
              <a:t>Interbull Business Meeting</a:t>
            </a:r>
            <a:endParaRPr dirty="0"/>
          </a:p>
        </p:txBody>
      </p:sp>
    </p:spTree>
    <p:extLst>
      <p:ext uri="{BB962C8B-B14F-4D97-AF65-F5344CB8AC3E}">
        <p14:creationId xmlns:p14="http://schemas.microsoft.com/office/powerpoint/2010/main" val="172253160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4F877C0-EDCD-4E43-AE28-C0B85CDA7C9E}"/>
              </a:ext>
            </a:extLst>
          </p:cNvPr>
          <p:cNvSpPr txBox="1"/>
          <p:nvPr/>
        </p:nvSpPr>
        <p:spPr>
          <a:xfrm>
            <a:off x="-16669" y="-1"/>
            <a:ext cx="17340263" cy="9792000"/>
          </a:xfrm>
          <a:prstGeom prst="rect">
            <a:avLst/>
          </a:prstGeom>
          <a:solidFill>
            <a:schemeClr val="bg1"/>
          </a:solidFill>
        </p:spPr>
        <p:txBody>
          <a:bodyPr wrap="square" rtlCol="0">
            <a:spAutoFit/>
          </a:bodyPr>
          <a:lstStyle/>
          <a:p>
            <a:endParaRPr lang="en-GB" sz="8800" dirty="0"/>
          </a:p>
          <a:p>
            <a:endParaRPr lang="en-GB" sz="8800" dirty="0"/>
          </a:p>
          <a:p>
            <a:endParaRPr lang="en-GB" sz="8800" dirty="0"/>
          </a:p>
          <a:p>
            <a:endParaRPr lang="en-GB" sz="8800" dirty="0"/>
          </a:p>
          <a:p>
            <a:endParaRPr lang="en-GB" sz="8800" dirty="0"/>
          </a:p>
          <a:p>
            <a:endParaRPr lang="en-GB" sz="8800" dirty="0"/>
          </a:p>
        </p:txBody>
      </p:sp>
      <p:sp>
        <p:nvSpPr>
          <p:cNvPr id="3" name="Title 2">
            <a:extLst>
              <a:ext uri="{FF2B5EF4-FFF2-40B4-BE49-F238E27FC236}">
                <a16:creationId xmlns:a16="http://schemas.microsoft.com/office/drawing/2014/main" id="{D94501C3-5CB8-454C-BF2E-C24FE377E873}"/>
              </a:ext>
            </a:extLst>
          </p:cNvPr>
          <p:cNvSpPr>
            <a:spLocks noGrp="1"/>
          </p:cNvSpPr>
          <p:nvPr>
            <p:ph type="ctrTitle"/>
          </p:nvPr>
        </p:nvSpPr>
        <p:spPr>
          <a:xfrm>
            <a:off x="-1" y="3962400"/>
            <a:ext cx="17340263" cy="4586808"/>
          </a:xfrm>
        </p:spPr>
        <p:txBody>
          <a:bodyPr vert="horz" wrap="square" lIns="121924" tIns="60962" rIns="121924" bIns="60962" numCol="1" anchor="t" anchorCtr="0" compatLnSpc="1">
            <a:prstTxWarp prst="textNoShape">
              <a:avLst/>
            </a:prstTxWarp>
          </a:bodyPr>
          <a:lstStyle/>
          <a:p>
            <a:pPr>
              <a:defRPr/>
            </a:pPr>
            <a:r>
              <a:rPr lang="nb-NO" altLang="sv-SE" sz="6000" dirty="0">
                <a:solidFill>
                  <a:srgbClr val="161645"/>
                </a:solidFill>
                <a:effectLst>
                  <a:outerShdw blurRad="38100" dist="38100" dir="2700000" algn="tl">
                    <a:srgbClr val="C0C0C0"/>
                  </a:outerShdw>
                </a:effectLst>
                <a:latin typeface="Arial" panose="020B0604020202020204" pitchFamily="34" charset="0"/>
                <a:cs typeface="Arial" panose="020B0604020202020204" pitchFamily="34" charset="0"/>
              </a:rPr>
              <a:t>Business Funding Models Task Force Update</a:t>
            </a:r>
            <a:br>
              <a:rPr lang="nb-NO" altLang="sv-SE" sz="6400" dirty="0">
                <a:solidFill>
                  <a:srgbClr val="161645"/>
                </a:solidFill>
                <a:effectLst>
                  <a:outerShdw blurRad="38100" dist="38100" dir="2700000" algn="tl">
                    <a:srgbClr val="C0C0C0"/>
                  </a:outerShdw>
                </a:effectLst>
                <a:latin typeface="Arial" panose="020B0604020202020204" pitchFamily="34" charset="0"/>
                <a:cs typeface="Arial" panose="020B0604020202020204" pitchFamily="34" charset="0"/>
              </a:rPr>
            </a:br>
            <a:br>
              <a:rPr lang="nb-NO" altLang="sv-SE" sz="2400" dirty="0">
                <a:solidFill>
                  <a:srgbClr val="161645"/>
                </a:solidFill>
                <a:effectLst>
                  <a:outerShdw blurRad="38100" dist="38100" dir="2700000" algn="tl">
                    <a:srgbClr val="C0C0C0"/>
                  </a:outerShdw>
                </a:effectLst>
                <a:latin typeface="Arial" panose="020B0604020202020204" pitchFamily="34" charset="0"/>
                <a:cs typeface="Arial" panose="020B0604020202020204" pitchFamily="34" charset="0"/>
              </a:rPr>
            </a:br>
            <a:r>
              <a:rPr lang="nb-NO" altLang="sv-SE" sz="4400" dirty="0">
                <a:solidFill>
                  <a:srgbClr val="161645"/>
                </a:solidFill>
                <a:effectLst>
                  <a:outerShdw blurRad="38100" dist="38100" dir="2700000" algn="tl">
                    <a:srgbClr val="C0C0C0"/>
                  </a:outerShdw>
                </a:effectLst>
                <a:latin typeface="Arial" panose="020B0604020202020204" pitchFamily="34" charset="0"/>
                <a:cs typeface="Arial" panose="020B0604020202020204" pitchFamily="34" charset="0"/>
              </a:rPr>
              <a:t>Chair: Brian Van Doormaal</a:t>
            </a:r>
            <a:br>
              <a:rPr lang="nb-NO" altLang="sv-SE" sz="4400" dirty="0">
                <a:solidFill>
                  <a:srgbClr val="161645"/>
                </a:solidFill>
                <a:effectLst>
                  <a:outerShdw blurRad="38100" dist="38100" dir="2700000" algn="tl">
                    <a:srgbClr val="C0C0C0"/>
                  </a:outerShdw>
                </a:effectLst>
                <a:latin typeface="Arial" panose="020B0604020202020204" pitchFamily="34" charset="0"/>
                <a:cs typeface="Arial" panose="020B0604020202020204" pitchFamily="34" charset="0"/>
              </a:rPr>
            </a:br>
            <a:r>
              <a:rPr lang="nb-NO" altLang="sv-SE" sz="4400" dirty="0">
                <a:solidFill>
                  <a:srgbClr val="161645"/>
                </a:solidFill>
                <a:effectLst>
                  <a:outerShdw blurRad="38100" dist="38100" dir="2700000" algn="tl">
                    <a:srgbClr val="C0C0C0"/>
                  </a:outerShdw>
                </a:effectLst>
                <a:latin typeface="Arial" panose="020B0604020202020204" pitchFamily="34" charset="0"/>
                <a:cs typeface="Arial" panose="020B0604020202020204" pitchFamily="34" charset="0"/>
              </a:rPr>
              <a:t>Members: Gert Pedersen Aamand, Urs Schnyder, </a:t>
            </a:r>
            <a:br>
              <a:rPr lang="nb-NO" altLang="sv-SE" sz="4400" dirty="0">
                <a:solidFill>
                  <a:srgbClr val="161645"/>
                </a:solidFill>
                <a:effectLst>
                  <a:outerShdw blurRad="38100" dist="38100" dir="2700000" algn="tl">
                    <a:srgbClr val="C0C0C0"/>
                  </a:outerShdw>
                </a:effectLst>
                <a:latin typeface="Arial" panose="020B0604020202020204" pitchFamily="34" charset="0"/>
                <a:cs typeface="Arial" panose="020B0604020202020204" pitchFamily="34" charset="0"/>
              </a:rPr>
            </a:br>
            <a:r>
              <a:rPr lang="nb-NO" altLang="sv-SE" sz="4400" dirty="0">
                <a:solidFill>
                  <a:srgbClr val="161645"/>
                </a:solidFill>
                <a:effectLst>
                  <a:outerShdw blurRad="38100" dist="38100" dir="2700000" algn="tl">
                    <a:srgbClr val="C0C0C0"/>
                  </a:outerShdw>
                </a:effectLst>
                <a:latin typeface="Arial" panose="020B0604020202020204" pitchFamily="34" charset="0"/>
                <a:cs typeface="Arial" panose="020B0604020202020204" pitchFamily="34" charset="0"/>
              </a:rPr>
              <a:t>Gerben de Jong, Laurent Journaux, Toine Roozen</a:t>
            </a:r>
            <a:endParaRPr lang="en-US" altLang="sv-SE" sz="4400" dirty="0">
              <a:solidFill>
                <a:srgbClr val="161645"/>
              </a:solidFill>
              <a:effectLst>
                <a:outerShdw blurRad="38100" dist="38100" dir="2700000" algn="tl">
                  <a:srgbClr val="C0C0C0"/>
                </a:outerShdw>
              </a:effectLst>
              <a:latin typeface="Arial" panose="020B0604020202020204" pitchFamily="34" charset="0"/>
              <a:cs typeface="Arial" panose="020B0604020202020204" pitchFamily="34" charset="0"/>
            </a:endParaRPr>
          </a:p>
        </p:txBody>
      </p:sp>
      <p:pic>
        <p:nvPicPr>
          <p:cNvPr id="5" name="Picture 1">
            <a:extLst>
              <a:ext uri="{FF2B5EF4-FFF2-40B4-BE49-F238E27FC236}">
                <a16:creationId xmlns:a16="http://schemas.microsoft.com/office/drawing/2014/main" id="{FCE84984-A8B4-1C4B-8CCF-A2AC6ABD043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11932" y="7552632"/>
            <a:ext cx="10439399" cy="19968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Picture 8" descr="slu_Logo_rgb copy.png">
            <a:extLst>
              <a:ext uri="{FF2B5EF4-FFF2-40B4-BE49-F238E27FC236}">
                <a16:creationId xmlns:a16="http://schemas.microsoft.com/office/drawing/2014/main" id="{2A988847-A630-4243-BEBD-FDA102B4710C}"/>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4308931" y="6934200"/>
            <a:ext cx="2643198" cy="26431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 name="Picture 9">
            <a:extLst>
              <a:ext uri="{FF2B5EF4-FFF2-40B4-BE49-F238E27FC236}">
                <a16:creationId xmlns:a16="http://schemas.microsoft.com/office/drawing/2014/main" id="{54EB31C0-EFFD-BB47-808A-DB201C4E1B56}"/>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222331" y="515109"/>
            <a:ext cx="2971800" cy="3447291"/>
          </a:xfrm>
          <a:prstGeom prst="rect">
            <a:avLst/>
          </a:prstGeom>
        </p:spPr>
      </p:pic>
      <p:pic>
        <p:nvPicPr>
          <p:cNvPr id="11" name="Picture 1">
            <a:extLst>
              <a:ext uri="{FF2B5EF4-FFF2-40B4-BE49-F238E27FC236}">
                <a16:creationId xmlns:a16="http://schemas.microsoft.com/office/drawing/2014/main" id="{95768FC8-5164-5A49-80DF-EDD589636515}"/>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bwMode="auto">
          <a:xfrm>
            <a:off x="211931" y="9416022"/>
            <a:ext cx="16740197" cy="1555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172246794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12B9EBA-2AD3-4350-B587-9221071C6FA2}"/>
              </a:ext>
            </a:extLst>
          </p:cNvPr>
          <p:cNvSpPr>
            <a:spLocks noGrp="1"/>
          </p:cNvSpPr>
          <p:nvPr>
            <p:ph idx="1"/>
          </p:nvPr>
        </p:nvSpPr>
        <p:spPr/>
        <p:txBody>
          <a:bodyPr/>
          <a:lstStyle/>
          <a:p>
            <a:r>
              <a:rPr lang="en-AU" dirty="0"/>
              <a:t>Fee structure for new traits recommended by the New Traits Pipeline Working Group</a:t>
            </a:r>
          </a:p>
          <a:p>
            <a:endParaRPr lang="en-AU" dirty="0"/>
          </a:p>
          <a:p>
            <a:r>
              <a:rPr lang="en-AU" dirty="0"/>
              <a:t>GMACE survey results and recommendations for discussion</a:t>
            </a:r>
          </a:p>
          <a:p>
            <a:endParaRPr lang="en-AU" dirty="0"/>
          </a:p>
        </p:txBody>
      </p:sp>
      <p:sp>
        <p:nvSpPr>
          <p:cNvPr id="3" name="Text Placeholder 2">
            <a:extLst>
              <a:ext uri="{FF2B5EF4-FFF2-40B4-BE49-F238E27FC236}">
                <a16:creationId xmlns:a16="http://schemas.microsoft.com/office/drawing/2014/main" id="{97E9B371-919C-433B-A63E-4A404D1A5DC9}"/>
              </a:ext>
            </a:extLst>
          </p:cNvPr>
          <p:cNvSpPr>
            <a:spLocks noGrp="1"/>
          </p:cNvSpPr>
          <p:nvPr>
            <p:ph type="body" sz="quarter" idx="11"/>
          </p:nvPr>
        </p:nvSpPr>
        <p:spPr/>
        <p:txBody>
          <a:bodyPr/>
          <a:lstStyle/>
          <a:p>
            <a:r>
              <a:rPr lang="en-AU" dirty="0"/>
              <a:t>Topics</a:t>
            </a:r>
          </a:p>
        </p:txBody>
      </p:sp>
    </p:spTree>
    <p:extLst>
      <p:ext uri="{BB962C8B-B14F-4D97-AF65-F5344CB8AC3E}">
        <p14:creationId xmlns:p14="http://schemas.microsoft.com/office/powerpoint/2010/main" val="19556301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4F877C0-EDCD-4E43-AE28-C0B85CDA7C9E}"/>
              </a:ext>
            </a:extLst>
          </p:cNvPr>
          <p:cNvSpPr txBox="1"/>
          <p:nvPr/>
        </p:nvSpPr>
        <p:spPr>
          <a:xfrm>
            <a:off x="-16669" y="-1"/>
            <a:ext cx="17340263" cy="9792000"/>
          </a:xfrm>
          <a:prstGeom prst="rect">
            <a:avLst/>
          </a:prstGeom>
          <a:solidFill>
            <a:schemeClr val="bg1"/>
          </a:solidFill>
        </p:spPr>
        <p:txBody>
          <a:bodyPr wrap="square" rtlCol="0">
            <a:spAutoFit/>
          </a:bodyPr>
          <a:lstStyle/>
          <a:p>
            <a:endParaRPr lang="en-GB" sz="8800" dirty="0"/>
          </a:p>
          <a:p>
            <a:endParaRPr lang="en-GB" sz="8800" dirty="0"/>
          </a:p>
          <a:p>
            <a:endParaRPr lang="en-GB" sz="8800" dirty="0"/>
          </a:p>
          <a:p>
            <a:endParaRPr lang="en-GB" sz="8800" dirty="0"/>
          </a:p>
          <a:p>
            <a:endParaRPr lang="en-GB" sz="8800" dirty="0"/>
          </a:p>
          <a:p>
            <a:endParaRPr lang="en-GB" sz="8800" dirty="0"/>
          </a:p>
        </p:txBody>
      </p:sp>
      <p:sp>
        <p:nvSpPr>
          <p:cNvPr id="3" name="Title 2">
            <a:extLst>
              <a:ext uri="{FF2B5EF4-FFF2-40B4-BE49-F238E27FC236}">
                <a16:creationId xmlns:a16="http://schemas.microsoft.com/office/drawing/2014/main" id="{D94501C3-5CB8-454C-BF2E-C24FE377E873}"/>
              </a:ext>
            </a:extLst>
          </p:cNvPr>
          <p:cNvSpPr>
            <a:spLocks noGrp="1"/>
          </p:cNvSpPr>
          <p:nvPr>
            <p:ph type="ctrTitle"/>
          </p:nvPr>
        </p:nvSpPr>
        <p:spPr>
          <a:xfrm>
            <a:off x="38099" y="5101890"/>
            <a:ext cx="17340263" cy="1447800"/>
          </a:xfrm>
        </p:spPr>
        <p:txBody>
          <a:bodyPr vert="horz" wrap="square" lIns="121924" tIns="60962" rIns="121924" bIns="60962" numCol="1" anchor="t" anchorCtr="0" compatLnSpc="1">
            <a:prstTxWarp prst="textNoShape">
              <a:avLst/>
            </a:prstTxWarp>
          </a:bodyPr>
          <a:lstStyle/>
          <a:p>
            <a:pPr>
              <a:defRPr/>
            </a:pPr>
            <a:r>
              <a:rPr lang="nb-NO" altLang="sv-SE" sz="6400" dirty="0">
                <a:solidFill>
                  <a:srgbClr val="161645"/>
                </a:solidFill>
                <a:effectLst>
                  <a:outerShdw blurRad="38100" dist="38100" dir="2700000" algn="tl">
                    <a:srgbClr val="C0C0C0"/>
                  </a:outerShdw>
                </a:effectLst>
                <a:latin typeface="Arial" panose="020B0604020202020204" pitchFamily="34" charset="0"/>
                <a:cs typeface="Arial" panose="020B0604020202020204" pitchFamily="34" charset="0"/>
              </a:rPr>
              <a:t>Fee Structure for New Traits</a:t>
            </a:r>
            <a:endParaRPr lang="en-US" altLang="sv-SE" sz="6400" dirty="0">
              <a:solidFill>
                <a:srgbClr val="161645"/>
              </a:solidFill>
              <a:effectLst>
                <a:outerShdw blurRad="38100" dist="38100" dir="2700000" algn="tl">
                  <a:srgbClr val="C0C0C0"/>
                </a:outerShdw>
              </a:effectLst>
              <a:latin typeface="Arial" panose="020B0604020202020204" pitchFamily="34" charset="0"/>
              <a:cs typeface="Arial" panose="020B0604020202020204" pitchFamily="34" charset="0"/>
            </a:endParaRPr>
          </a:p>
        </p:txBody>
      </p:sp>
      <p:pic>
        <p:nvPicPr>
          <p:cNvPr id="5" name="Picture 1">
            <a:extLst>
              <a:ext uri="{FF2B5EF4-FFF2-40B4-BE49-F238E27FC236}">
                <a16:creationId xmlns:a16="http://schemas.microsoft.com/office/drawing/2014/main" id="{FCE84984-A8B4-1C4B-8CCF-A2AC6ABD043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11932" y="7552632"/>
            <a:ext cx="10439399" cy="19968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Picture 8" descr="slu_Logo_rgb copy.png">
            <a:extLst>
              <a:ext uri="{FF2B5EF4-FFF2-40B4-BE49-F238E27FC236}">
                <a16:creationId xmlns:a16="http://schemas.microsoft.com/office/drawing/2014/main" id="{2A988847-A630-4243-BEBD-FDA102B4710C}"/>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4308931" y="6934200"/>
            <a:ext cx="2643198" cy="26431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 name="Picture 9">
            <a:extLst>
              <a:ext uri="{FF2B5EF4-FFF2-40B4-BE49-F238E27FC236}">
                <a16:creationId xmlns:a16="http://schemas.microsoft.com/office/drawing/2014/main" id="{54EB31C0-EFFD-BB47-808A-DB201C4E1B56}"/>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222331" y="515109"/>
            <a:ext cx="2971800" cy="3447291"/>
          </a:xfrm>
          <a:prstGeom prst="rect">
            <a:avLst/>
          </a:prstGeom>
        </p:spPr>
      </p:pic>
      <p:pic>
        <p:nvPicPr>
          <p:cNvPr id="11" name="Picture 1">
            <a:extLst>
              <a:ext uri="{FF2B5EF4-FFF2-40B4-BE49-F238E27FC236}">
                <a16:creationId xmlns:a16="http://schemas.microsoft.com/office/drawing/2014/main" id="{95768FC8-5164-5A49-80DF-EDD589636515}"/>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bwMode="auto">
          <a:xfrm>
            <a:off x="211931" y="9416022"/>
            <a:ext cx="16740197" cy="1555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139945018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1FF5533-B6EE-41D9-9930-54E3CD78421B}"/>
              </a:ext>
            </a:extLst>
          </p:cNvPr>
          <p:cNvSpPr>
            <a:spLocks noGrp="1"/>
          </p:cNvSpPr>
          <p:nvPr>
            <p:ph idx="1"/>
          </p:nvPr>
        </p:nvSpPr>
        <p:spPr>
          <a:xfrm>
            <a:off x="440281" y="2362200"/>
            <a:ext cx="16611850" cy="7137400"/>
          </a:xfrm>
        </p:spPr>
        <p:txBody>
          <a:bodyPr/>
          <a:lstStyle/>
          <a:p>
            <a:r>
              <a:rPr lang="en-US" sz="3600" dirty="0"/>
              <a:t>New traits include:</a:t>
            </a:r>
          </a:p>
          <a:p>
            <a:pPr lvl="1"/>
            <a:r>
              <a:rPr lang="en-US" sz="3333" dirty="0"/>
              <a:t>Claw Health (6 defined lesions)</a:t>
            </a:r>
          </a:p>
          <a:p>
            <a:pPr lvl="1"/>
            <a:r>
              <a:rPr lang="en-US" sz="3333" dirty="0"/>
              <a:t>Metabolic Diseases (Milk Fever, Clinical Ketosis, Subclinical Ketosis/BHB)</a:t>
            </a:r>
          </a:p>
          <a:p>
            <a:pPr lvl="1"/>
            <a:r>
              <a:rPr lang="en-US" sz="3333" dirty="0"/>
              <a:t>Gestation Length (direct not maternal)</a:t>
            </a:r>
          </a:p>
          <a:p>
            <a:endParaRPr lang="en-US" sz="3600" dirty="0"/>
          </a:p>
          <a:p>
            <a:r>
              <a:rPr lang="en-US" sz="3600" dirty="0"/>
              <a:t>Claw Health &amp; Metabolic Diseases developed as new trait groups</a:t>
            </a:r>
          </a:p>
          <a:p>
            <a:endParaRPr lang="en-US" sz="3600" dirty="0"/>
          </a:p>
          <a:p>
            <a:r>
              <a:rPr lang="en-US" sz="3600" dirty="0"/>
              <a:t>Gestation Length added to Calving trait group</a:t>
            </a:r>
          </a:p>
        </p:txBody>
      </p:sp>
      <p:sp>
        <p:nvSpPr>
          <p:cNvPr id="3" name="Text Placeholder 2">
            <a:extLst>
              <a:ext uri="{FF2B5EF4-FFF2-40B4-BE49-F238E27FC236}">
                <a16:creationId xmlns:a16="http://schemas.microsoft.com/office/drawing/2014/main" id="{F57FE2B2-839B-4BCA-8A08-0935CD2B47D9}"/>
              </a:ext>
            </a:extLst>
          </p:cNvPr>
          <p:cNvSpPr>
            <a:spLocks noGrp="1"/>
          </p:cNvSpPr>
          <p:nvPr>
            <p:ph type="body" sz="quarter" idx="11"/>
          </p:nvPr>
        </p:nvSpPr>
        <p:spPr>
          <a:xfrm>
            <a:off x="2497931" y="990600"/>
            <a:ext cx="14554200" cy="762000"/>
          </a:xfrm>
        </p:spPr>
        <p:txBody>
          <a:bodyPr anchor="ctr"/>
          <a:lstStyle/>
          <a:p>
            <a:r>
              <a:rPr lang="en-US" dirty="0"/>
              <a:t>Introduction</a:t>
            </a:r>
            <a:endParaRPr lang="en-CA" dirty="0"/>
          </a:p>
        </p:txBody>
      </p:sp>
    </p:spTree>
    <p:extLst>
      <p:ext uri="{BB962C8B-B14F-4D97-AF65-F5344CB8AC3E}">
        <p14:creationId xmlns:p14="http://schemas.microsoft.com/office/powerpoint/2010/main" val="405535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1FF5533-B6EE-41D9-9930-54E3CD78421B}"/>
              </a:ext>
            </a:extLst>
          </p:cNvPr>
          <p:cNvSpPr>
            <a:spLocks noGrp="1"/>
          </p:cNvSpPr>
          <p:nvPr>
            <p:ph idx="1"/>
          </p:nvPr>
        </p:nvSpPr>
        <p:spPr>
          <a:xfrm>
            <a:off x="451153" y="2433170"/>
            <a:ext cx="8229850" cy="7137400"/>
          </a:xfrm>
        </p:spPr>
        <p:txBody>
          <a:bodyPr/>
          <a:lstStyle/>
          <a:p>
            <a:r>
              <a:rPr lang="en-US" sz="3600" dirty="0"/>
              <a:t>MACE:</a:t>
            </a:r>
          </a:p>
          <a:p>
            <a:pPr lvl="1"/>
            <a:r>
              <a:rPr lang="en-US" sz="3333" dirty="0"/>
              <a:t>Defined trait groups</a:t>
            </a:r>
          </a:p>
          <a:p>
            <a:pPr lvl="1"/>
            <a:r>
              <a:rPr lang="en-US" sz="3333" dirty="0"/>
              <a:t>Allows inclusion of indicator/correlated traits</a:t>
            </a:r>
          </a:p>
          <a:p>
            <a:pPr lvl="1"/>
            <a:r>
              <a:rPr lang="en-US" sz="3333" dirty="0"/>
              <a:t>Results are distributed to all participating countries, which are required to publish them nationally</a:t>
            </a:r>
          </a:p>
          <a:p>
            <a:pPr lvl="1"/>
            <a:r>
              <a:rPr lang="en-US" sz="3333" dirty="0"/>
              <a:t>Some countries use MACE results as input to national genomic evaluations</a:t>
            </a:r>
          </a:p>
          <a:p>
            <a:pPr lvl="1"/>
            <a:r>
              <a:rPr lang="en-US" sz="3333" dirty="0"/>
              <a:t>Fee is set as a % of Production MACE</a:t>
            </a:r>
          </a:p>
          <a:p>
            <a:pPr lvl="1"/>
            <a:endParaRPr lang="en-US" sz="3600" dirty="0"/>
          </a:p>
        </p:txBody>
      </p:sp>
      <p:sp>
        <p:nvSpPr>
          <p:cNvPr id="3" name="Text Placeholder 2">
            <a:extLst>
              <a:ext uri="{FF2B5EF4-FFF2-40B4-BE49-F238E27FC236}">
                <a16:creationId xmlns:a16="http://schemas.microsoft.com/office/drawing/2014/main" id="{F57FE2B2-839B-4BCA-8A08-0935CD2B47D9}"/>
              </a:ext>
            </a:extLst>
          </p:cNvPr>
          <p:cNvSpPr>
            <a:spLocks noGrp="1"/>
          </p:cNvSpPr>
          <p:nvPr>
            <p:ph type="body" sz="quarter" idx="11"/>
          </p:nvPr>
        </p:nvSpPr>
        <p:spPr>
          <a:xfrm>
            <a:off x="2497931" y="990600"/>
            <a:ext cx="14554200" cy="762000"/>
          </a:xfrm>
        </p:spPr>
        <p:txBody>
          <a:bodyPr anchor="ctr"/>
          <a:lstStyle/>
          <a:p>
            <a:r>
              <a:rPr lang="en-US" dirty="0"/>
              <a:t>General MACE vs SNP Training MACE</a:t>
            </a:r>
            <a:endParaRPr lang="en-CA" dirty="0"/>
          </a:p>
        </p:txBody>
      </p:sp>
      <p:sp>
        <p:nvSpPr>
          <p:cNvPr id="4" name="Content Placeholder 1">
            <a:extLst>
              <a:ext uri="{FF2B5EF4-FFF2-40B4-BE49-F238E27FC236}">
                <a16:creationId xmlns:a16="http://schemas.microsoft.com/office/drawing/2014/main" id="{C17C7A35-C708-4155-A1AD-4B404891A169}"/>
              </a:ext>
            </a:extLst>
          </p:cNvPr>
          <p:cNvSpPr txBox="1">
            <a:spLocks/>
          </p:cNvSpPr>
          <p:nvPr/>
        </p:nvSpPr>
        <p:spPr bwMode="auto">
          <a:xfrm>
            <a:off x="8865217" y="2428528"/>
            <a:ext cx="8229850" cy="7137400"/>
          </a:xfrm>
          <a:prstGeom prst="rect">
            <a:avLst/>
          </a:prstGeom>
          <a:noFill/>
          <a:ln w="12700">
            <a:noFill/>
            <a:miter lim="800000"/>
            <a:headEnd/>
            <a:tailEnd/>
          </a:ln>
        </p:spPr>
        <p:txBody>
          <a:bodyPr vert="horz" wrap="square" lIns="50800" tIns="50800" rIns="50800" bIns="50800" numCol="1" anchor="t" anchorCtr="0" compatLnSpc="1">
            <a:prstTxWarp prst="textNoShape">
              <a:avLst/>
            </a:prstTxWarp>
          </a:bodyPr>
          <a:lstStyle>
            <a:lvl1pPr marL="406420" indent="-406420" algn="l" rtl="0" eaLnBrk="1" fontAlgn="base" hangingPunct="1">
              <a:spcBef>
                <a:spcPts val="1600"/>
              </a:spcBef>
              <a:spcAft>
                <a:spcPct val="0"/>
              </a:spcAft>
              <a:buClr>
                <a:srgbClr val="414141"/>
              </a:buClr>
              <a:buSzPct val="81000"/>
              <a:buFont typeface="Gill Sans Light" charset="0"/>
              <a:buChar char="•"/>
              <a:defRPr sz="5067">
                <a:solidFill>
                  <a:schemeClr val="tx1"/>
                </a:solidFill>
                <a:latin typeface="Arial" panose="020B0604020202020204" pitchFamily="34" charset="0"/>
                <a:ea typeface="+mn-ea"/>
                <a:cs typeface="Arial" panose="020B0604020202020204" pitchFamily="34" charset="0"/>
                <a:sym typeface="Gill Sans Light" charset="0"/>
              </a:defRPr>
            </a:lvl1pPr>
            <a:lvl2pPr marL="846709" indent="-406420" algn="l" rtl="0" eaLnBrk="1" fontAlgn="base" hangingPunct="1">
              <a:spcBef>
                <a:spcPts val="1600"/>
              </a:spcBef>
              <a:spcAft>
                <a:spcPct val="0"/>
              </a:spcAft>
              <a:buClr>
                <a:srgbClr val="414141"/>
              </a:buClr>
              <a:buSzPct val="81000"/>
              <a:buFont typeface="Gill Sans Light" charset="0"/>
              <a:buChar char="•"/>
              <a:defRPr sz="4800">
                <a:solidFill>
                  <a:schemeClr val="tx1"/>
                </a:solidFill>
                <a:latin typeface="Arial" panose="020B0604020202020204" pitchFamily="34" charset="0"/>
                <a:ea typeface="+mn-ea"/>
                <a:cs typeface="Arial" panose="020B0604020202020204" pitchFamily="34" charset="0"/>
                <a:sym typeface="Gill Sans Light" charset="0"/>
              </a:defRPr>
            </a:lvl2pPr>
            <a:lvl3pPr marL="1354734" indent="-406420" algn="l" rtl="0" eaLnBrk="1" fontAlgn="base" hangingPunct="1">
              <a:spcBef>
                <a:spcPts val="1600"/>
              </a:spcBef>
              <a:spcAft>
                <a:spcPct val="0"/>
              </a:spcAft>
              <a:buClr>
                <a:srgbClr val="414141"/>
              </a:buClr>
              <a:buSzPct val="81000"/>
              <a:buFont typeface="Gill Sans Light" charset="0"/>
              <a:buChar char="•"/>
              <a:defRPr sz="4267">
                <a:solidFill>
                  <a:schemeClr val="tx1"/>
                </a:solidFill>
                <a:latin typeface="Arial" panose="020B0604020202020204" pitchFamily="34" charset="0"/>
                <a:ea typeface="+mn-ea"/>
                <a:cs typeface="Arial" panose="020B0604020202020204" pitchFamily="34" charset="0"/>
                <a:sym typeface="Gill Sans Light" charset="0"/>
              </a:defRPr>
            </a:lvl3pPr>
            <a:lvl4pPr marL="1862760" indent="-406420" algn="l" rtl="0" eaLnBrk="1" fontAlgn="base" hangingPunct="1">
              <a:spcBef>
                <a:spcPts val="1600"/>
              </a:spcBef>
              <a:spcAft>
                <a:spcPct val="0"/>
              </a:spcAft>
              <a:buClr>
                <a:srgbClr val="414141"/>
              </a:buClr>
              <a:buSzPct val="81000"/>
              <a:buFont typeface="Gill Sans Light" charset="0"/>
              <a:buChar char="•"/>
              <a:defRPr sz="3734">
                <a:solidFill>
                  <a:schemeClr val="tx1"/>
                </a:solidFill>
                <a:latin typeface="Arial" panose="020B0604020202020204" pitchFamily="34" charset="0"/>
                <a:ea typeface="+mn-ea"/>
                <a:cs typeface="Arial" panose="020B0604020202020204" pitchFamily="34" charset="0"/>
                <a:sym typeface="Gill Sans Light" charset="0"/>
              </a:defRPr>
            </a:lvl4pPr>
            <a:lvl5pPr marL="2370785" indent="-406420" algn="l" rtl="0" eaLnBrk="1" fontAlgn="base" hangingPunct="1">
              <a:spcBef>
                <a:spcPts val="1600"/>
              </a:spcBef>
              <a:spcAft>
                <a:spcPct val="0"/>
              </a:spcAft>
              <a:buClr>
                <a:srgbClr val="414141"/>
              </a:buClr>
              <a:buSzPct val="81000"/>
              <a:buFont typeface="Gill Sans Light" charset="0"/>
              <a:buChar char="•"/>
              <a:defRPr sz="3734">
                <a:solidFill>
                  <a:schemeClr val="tx1"/>
                </a:solidFill>
                <a:latin typeface="Arial" panose="020B0604020202020204" pitchFamily="34" charset="0"/>
                <a:ea typeface="+mn-ea"/>
                <a:cs typeface="Arial" panose="020B0604020202020204" pitchFamily="34" charset="0"/>
                <a:sym typeface="Gill Sans Light" charset="0"/>
              </a:defRPr>
            </a:lvl5pPr>
            <a:lvl6pPr marL="2980416" indent="-406420" algn="l" rtl="0" eaLnBrk="1" fontAlgn="base" hangingPunct="1">
              <a:spcBef>
                <a:spcPts val="5067"/>
              </a:spcBef>
              <a:spcAft>
                <a:spcPct val="0"/>
              </a:spcAft>
              <a:buClr>
                <a:srgbClr val="414141"/>
              </a:buClr>
              <a:buSzPct val="81000"/>
              <a:buFont typeface="Gill Sans Light" charset="0"/>
              <a:buChar char="•"/>
              <a:defRPr sz="5067">
                <a:solidFill>
                  <a:schemeClr val="tx1"/>
                </a:solidFill>
                <a:latin typeface="+mn-lt"/>
                <a:ea typeface="+mn-ea"/>
                <a:cs typeface="+mn-cs"/>
                <a:sym typeface="Gill Sans Light" charset="0"/>
              </a:defRPr>
            </a:lvl6pPr>
            <a:lvl7pPr marL="3590046" indent="-406420" algn="l" rtl="0" eaLnBrk="1" fontAlgn="base" hangingPunct="1">
              <a:spcBef>
                <a:spcPts val="5067"/>
              </a:spcBef>
              <a:spcAft>
                <a:spcPct val="0"/>
              </a:spcAft>
              <a:buClr>
                <a:srgbClr val="414141"/>
              </a:buClr>
              <a:buSzPct val="81000"/>
              <a:buFont typeface="Gill Sans Light" charset="0"/>
              <a:buChar char="•"/>
              <a:defRPr sz="5067">
                <a:solidFill>
                  <a:schemeClr val="tx1"/>
                </a:solidFill>
                <a:latin typeface="+mn-lt"/>
                <a:ea typeface="+mn-ea"/>
                <a:cs typeface="+mn-cs"/>
                <a:sym typeface="Gill Sans Light" charset="0"/>
              </a:defRPr>
            </a:lvl7pPr>
            <a:lvl8pPr marL="4199677" indent="-406420" algn="l" rtl="0" eaLnBrk="1" fontAlgn="base" hangingPunct="1">
              <a:spcBef>
                <a:spcPts val="5067"/>
              </a:spcBef>
              <a:spcAft>
                <a:spcPct val="0"/>
              </a:spcAft>
              <a:buClr>
                <a:srgbClr val="414141"/>
              </a:buClr>
              <a:buSzPct val="81000"/>
              <a:buFont typeface="Gill Sans Light" charset="0"/>
              <a:buChar char="•"/>
              <a:defRPr sz="5067">
                <a:solidFill>
                  <a:schemeClr val="tx1"/>
                </a:solidFill>
                <a:latin typeface="+mn-lt"/>
                <a:ea typeface="+mn-ea"/>
                <a:cs typeface="+mn-cs"/>
                <a:sym typeface="Gill Sans Light" charset="0"/>
              </a:defRPr>
            </a:lvl8pPr>
            <a:lvl9pPr marL="4809307" indent="-406420" algn="l" rtl="0" eaLnBrk="1" fontAlgn="base" hangingPunct="1">
              <a:spcBef>
                <a:spcPts val="5067"/>
              </a:spcBef>
              <a:spcAft>
                <a:spcPct val="0"/>
              </a:spcAft>
              <a:buClr>
                <a:srgbClr val="414141"/>
              </a:buClr>
              <a:buSzPct val="81000"/>
              <a:buFont typeface="Gill Sans Light" charset="0"/>
              <a:buChar char="•"/>
              <a:defRPr sz="5067">
                <a:solidFill>
                  <a:schemeClr val="tx1"/>
                </a:solidFill>
                <a:latin typeface="+mn-lt"/>
                <a:ea typeface="+mn-ea"/>
                <a:cs typeface="+mn-cs"/>
                <a:sym typeface="Gill Sans Light" charset="0"/>
              </a:defRPr>
            </a:lvl9pPr>
          </a:lstStyle>
          <a:p>
            <a:r>
              <a:rPr lang="en-US" sz="3600" kern="0" dirty="0"/>
              <a:t>MACE for SNP Training</a:t>
            </a:r>
          </a:p>
          <a:p>
            <a:pPr lvl="1"/>
            <a:r>
              <a:rPr lang="en-US" sz="3333" kern="0" dirty="0"/>
              <a:t>Defined trait groups</a:t>
            </a:r>
          </a:p>
          <a:p>
            <a:pPr lvl="1"/>
            <a:r>
              <a:rPr lang="en-US" sz="3333" kern="0" dirty="0"/>
              <a:t>Only defined traits permitted</a:t>
            </a:r>
          </a:p>
          <a:p>
            <a:pPr lvl="1"/>
            <a:r>
              <a:rPr lang="en-US" sz="3333" kern="0" dirty="0"/>
              <a:t>Results are distributed to participating countries and not normally published</a:t>
            </a:r>
          </a:p>
          <a:p>
            <a:pPr lvl="1"/>
            <a:r>
              <a:rPr lang="en-US" sz="3333" kern="0" dirty="0"/>
              <a:t>Focus is for countries with national genomic evaluations for the given trait</a:t>
            </a:r>
          </a:p>
          <a:p>
            <a:pPr lvl="1"/>
            <a:r>
              <a:rPr lang="en-US" sz="3333" kern="0" dirty="0"/>
              <a:t>Fee structure provides a credit of up to 50% depending on the proportion of bulls with a MACE EBV for Production that also have EBV for specific trait</a:t>
            </a:r>
          </a:p>
          <a:p>
            <a:pPr lvl="1"/>
            <a:endParaRPr lang="en-US" sz="3600" kern="0" dirty="0"/>
          </a:p>
        </p:txBody>
      </p:sp>
    </p:spTree>
    <p:extLst>
      <p:ext uri="{BB962C8B-B14F-4D97-AF65-F5344CB8AC3E}">
        <p14:creationId xmlns:p14="http://schemas.microsoft.com/office/powerpoint/2010/main" val="1256325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1FF5533-B6EE-41D9-9930-54E3CD78421B}"/>
              </a:ext>
            </a:extLst>
          </p:cNvPr>
          <p:cNvSpPr>
            <a:spLocks noGrp="1"/>
          </p:cNvSpPr>
          <p:nvPr>
            <p:ph idx="1"/>
          </p:nvPr>
        </p:nvSpPr>
        <p:spPr>
          <a:xfrm>
            <a:off x="440281" y="2362200"/>
            <a:ext cx="16611850" cy="4458816"/>
          </a:xfrm>
        </p:spPr>
        <p:txBody>
          <a:bodyPr/>
          <a:lstStyle/>
          <a:p>
            <a:r>
              <a:rPr lang="en-US" sz="3600" dirty="0"/>
              <a:t>No fee for including/adding Gestation Length to “Calving” trait group</a:t>
            </a:r>
          </a:p>
          <a:p>
            <a:pPr lvl="1"/>
            <a:r>
              <a:rPr lang="en-US" sz="3333" dirty="0"/>
              <a:t>Recommended to include Direct Gestation Length (not maternal) and not allow substitute traits</a:t>
            </a:r>
          </a:p>
          <a:p>
            <a:r>
              <a:rPr lang="en-US" sz="3600" dirty="0"/>
              <a:t>Proposed fee for the Claw Health and Metabolic Diseases trait groups is 15% of MACE Production fee for each new trait group</a:t>
            </a:r>
          </a:p>
          <a:p>
            <a:pPr lvl="1"/>
            <a:r>
              <a:rPr lang="en-US" sz="3333" dirty="0"/>
              <a:t>Ideally, Metabolic Diseases could also include Displaced Abomasum if sufficient interest exists</a:t>
            </a:r>
          </a:p>
        </p:txBody>
      </p:sp>
      <p:sp>
        <p:nvSpPr>
          <p:cNvPr id="3" name="Text Placeholder 2">
            <a:extLst>
              <a:ext uri="{FF2B5EF4-FFF2-40B4-BE49-F238E27FC236}">
                <a16:creationId xmlns:a16="http://schemas.microsoft.com/office/drawing/2014/main" id="{F57FE2B2-839B-4BCA-8A08-0935CD2B47D9}"/>
              </a:ext>
            </a:extLst>
          </p:cNvPr>
          <p:cNvSpPr>
            <a:spLocks noGrp="1"/>
          </p:cNvSpPr>
          <p:nvPr>
            <p:ph type="body" sz="quarter" idx="11"/>
          </p:nvPr>
        </p:nvSpPr>
        <p:spPr>
          <a:xfrm>
            <a:off x="2497931" y="990600"/>
            <a:ext cx="14554200" cy="762000"/>
          </a:xfrm>
        </p:spPr>
        <p:txBody>
          <a:bodyPr anchor="ctr"/>
          <a:lstStyle/>
          <a:p>
            <a:r>
              <a:rPr lang="en-US" dirty="0"/>
              <a:t>Proposed Fees for New Traits</a:t>
            </a:r>
            <a:endParaRPr lang="en-CA" dirty="0"/>
          </a:p>
        </p:txBody>
      </p:sp>
      <p:grpSp>
        <p:nvGrpSpPr>
          <p:cNvPr id="7" name="Group 6">
            <a:extLst>
              <a:ext uri="{FF2B5EF4-FFF2-40B4-BE49-F238E27FC236}">
                <a16:creationId xmlns:a16="http://schemas.microsoft.com/office/drawing/2014/main" id="{3553409F-4FA3-47CA-BA4A-2D4CB068F691}"/>
              </a:ext>
            </a:extLst>
          </p:cNvPr>
          <p:cNvGrpSpPr/>
          <p:nvPr/>
        </p:nvGrpSpPr>
        <p:grpSpPr>
          <a:xfrm>
            <a:off x="442138" y="7004328"/>
            <a:ext cx="16251322" cy="2480984"/>
            <a:chOff x="442138" y="6749008"/>
            <a:chExt cx="16251322" cy="2480984"/>
          </a:xfrm>
        </p:grpSpPr>
        <p:pic>
          <p:nvPicPr>
            <p:cNvPr id="5" name="Picture 4">
              <a:extLst>
                <a:ext uri="{FF2B5EF4-FFF2-40B4-BE49-F238E27FC236}">
                  <a16:creationId xmlns:a16="http://schemas.microsoft.com/office/drawing/2014/main" id="{B9F77FA7-6FED-4FE3-A200-C74B5BE1C6B0}"/>
                </a:ext>
              </a:extLst>
            </p:cNvPr>
            <p:cNvPicPr>
              <a:picLocks noChangeAspect="1"/>
            </p:cNvPicPr>
            <p:nvPr/>
          </p:nvPicPr>
          <p:blipFill rotWithShape="1">
            <a:blip r:embed="rId3"/>
            <a:srcRect t="18411"/>
            <a:stretch/>
          </p:blipFill>
          <p:spPr>
            <a:xfrm>
              <a:off x="442138" y="7109048"/>
              <a:ext cx="16251322" cy="2120944"/>
            </a:xfrm>
            <a:prstGeom prst="rect">
              <a:avLst/>
            </a:prstGeom>
          </p:spPr>
        </p:pic>
        <p:pic>
          <p:nvPicPr>
            <p:cNvPr id="6" name="Picture 5">
              <a:extLst>
                <a:ext uri="{FF2B5EF4-FFF2-40B4-BE49-F238E27FC236}">
                  <a16:creationId xmlns:a16="http://schemas.microsoft.com/office/drawing/2014/main" id="{9115B97F-0E35-43E4-84C6-083FCD7CF6A8}"/>
                </a:ext>
              </a:extLst>
            </p:cNvPr>
            <p:cNvPicPr>
              <a:picLocks noChangeAspect="1"/>
            </p:cNvPicPr>
            <p:nvPr/>
          </p:nvPicPr>
          <p:blipFill rotWithShape="1">
            <a:blip r:embed="rId3"/>
            <a:srcRect l="14244" t="4239" b="81911"/>
            <a:stretch/>
          </p:blipFill>
          <p:spPr>
            <a:xfrm>
              <a:off x="1901379" y="6749008"/>
              <a:ext cx="13936369" cy="360040"/>
            </a:xfrm>
            <a:prstGeom prst="rect">
              <a:avLst/>
            </a:prstGeom>
          </p:spPr>
        </p:pic>
      </p:grpSp>
    </p:spTree>
    <p:extLst>
      <p:ext uri="{BB962C8B-B14F-4D97-AF65-F5344CB8AC3E}">
        <p14:creationId xmlns:p14="http://schemas.microsoft.com/office/powerpoint/2010/main" val="1252823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4F877C0-EDCD-4E43-AE28-C0B85CDA7C9E}"/>
              </a:ext>
            </a:extLst>
          </p:cNvPr>
          <p:cNvSpPr txBox="1"/>
          <p:nvPr/>
        </p:nvSpPr>
        <p:spPr>
          <a:xfrm>
            <a:off x="-16669" y="-1"/>
            <a:ext cx="17340263" cy="9792000"/>
          </a:xfrm>
          <a:prstGeom prst="rect">
            <a:avLst/>
          </a:prstGeom>
          <a:solidFill>
            <a:schemeClr val="bg1"/>
          </a:solidFill>
        </p:spPr>
        <p:txBody>
          <a:bodyPr wrap="square" rtlCol="0">
            <a:spAutoFit/>
          </a:bodyPr>
          <a:lstStyle/>
          <a:p>
            <a:endParaRPr lang="en-GB" sz="8800" dirty="0"/>
          </a:p>
          <a:p>
            <a:endParaRPr lang="en-GB" sz="8800" dirty="0"/>
          </a:p>
          <a:p>
            <a:endParaRPr lang="en-GB" sz="8800" dirty="0"/>
          </a:p>
          <a:p>
            <a:endParaRPr lang="en-GB" sz="8800" dirty="0"/>
          </a:p>
          <a:p>
            <a:endParaRPr lang="en-GB" sz="8800" dirty="0"/>
          </a:p>
          <a:p>
            <a:endParaRPr lang="en-GB" sz="8800" dirty="0"/>
          </a:p>
        </p:txBody>
      </p:sp>
      <p:sp>
        <p:nvSpPr>
          <p:cNvPr id="3" name="Title 2">
            <a:extLst>
              <a:ext uri="{FF2B5EF4-FFF2-40B4-BE49-F238E27FC236}">
                <a16:creationId xmlns:a16="http://schemas.microsoft.com/office/drawing/2014/main" id="{D94501C3-5CB8-454C-BF2E-C24FE377E873}"/>
              </a:ext>
            </a:extLst>
          </p:cNvPr>
          <p:cNvSpPr>
            <a:spLocks noGrp="1"/>
          </p:cNvSpPr>
          <p:nvPr>
            <p:ph type="ctrTitle"/>
          </p:nvPr>
        </p:nvSpPr>
        <p:spPr>
          <a:xfrm>
            <a:off x="38099" y="5101890"/>
            <a:ext cx="17340263" cy="1447800"/>
          </a:xfrm>
        </p:spPr>
        <p:txBody>
          <a:bodyPr vert="horz" wrap="square" lIns="121924" tIns="60962" rIns="121924" bIns="60962" numCol="1" anchor="t" anchorCtr="0" compatLnSpc="1">
            <a:prstTxWarp prst="textNoShape">
              <a:avLst/>
            </a:prstTxWarp>
          </a:bodyPr>
          <a:lstStyle/>
          <a:p>
            <a:pPr>
              <a:defRPr/>
            </a:pPr>
            <a:r>
              <a:rPr lang="nb-NO" altLang="sv-SE" sz="6400" dirty="0">
                <a:solidFill>
                  <a:srgbClr val="161645"/>
                </a:solidFill>
                <a:effectLst>
                  <a:outerShdw blurRad="38100" dist="38100" dir="2700000" algn="tl">
                    <a:srgbClr val="C0C0C0"/>
                  </a:outerShdw>
                </a:effectLst>
                <a:latin typeface="Arial" panose="020B0604020202020204" pitchFamily="34" charset="0"/>
                <a:cs typeface="Arial" panose="020B0604020202020204" pitchFamily="34" charset="0"/>
              </a:rPr>
              <a:t>GMACE Survey Results</a:t>
            </a:r>
            <a:endParaRPr lang="en-US" altLang="sv-SE" sz="6400" dirty="0">
              <a:solidFill>
                <a:srgbClr val="161645"/>
              </a:solidFill>
              <a:effectLst>
                <a:outerShdw blurRad="38100" dist="38100" dir="2700000" algn="tl">
                  <a:srgbClr val="C0C0C0"/>
                </a:outerShdw>
              </a:effectLst>
              <a:latin typeface="Arial" panose="020B0604020202020204" pitchFamily="34" charset="0"/>
              <a:cs typeface="Arial" panose="020B0604020202020204" pitchFamily="34" charset="0"/>
            </a:endParaRPr>
          </a:p>
        </p:txBody>
      </p:sp>
      <p:pic>
        <p:nvPicPr>
          <p:cNvPr id="5" name="Picture 1">
            <a:extLst>
              <a:ext uri="{FF2B5EF4-FFF2-40B4-BE49-F238E27FC236}">
                <a16:creationId xmlns:a16="http://schemas.microsoft.com/office/drawing/2014/main" id="{FCE84984-A8B4-1C4B-8CCF-A2AC6ABD043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11932" y="7552632"/>
            <a:ext cx="10439399" cy="19968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Picture 8" descr="slu_Logo_rgb copy.png">
            <a:extLst>
              <a:ext uri="{FF2B5EF4-FFF2-40B4-BE49-F238E27FC236}">
                <a16:creationId xmlns:a16="http://schemas.microsoft.com/office/drawing/2014/main" id="{2A988847-A630-4243-BEBD-FDA102B4710C}"/>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4308931" y="6934200"/>
            <a:ext cx="2643198" cy="26431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 name="Picture 9">
            <a:extLst>
              <a:ext uri="{FF2B5EF4-FFF2-40B4-BE49-F238E27FC236}">
                <a16:creationId xmlns:a16="http://schemas.microsoft.com/office/drawing/2014/main" id="{54EB31C0-EFFD-BB47-808A-DB201C4E1B56}"/>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222331" y="515109"/>
            <a:ext cx="2971800" cy="3447291"/>
          </a:xfrm>
          <a:prstGeom prst="rect">
            <a:avLst/>
          </a:prstGeom>
        </p:spPr>
      </p:pic>
      <p:pic>
        <p:nvPicPr>
          <p:cNvPr id="11" name="Picture 1">
            <a:extLst>
              <a:ext uri="{FF2B5EF4-FFF2-40B4-BE49-F238E27FC236}">
                <a16:creationId xmlns:a16="http://schemas.microsoft.com/office/drawing/2014/main" id="{95768FC8-5164-5A49-80DF-EDD589636515}"/>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bwMode="auto">
          <a:xfrm>
            <a:off x="211931" y="9416022"/>
            <a:ext cx="16740197" cy="1555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57121834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1FF5533-B6EE-41D9-9930-54E3CD78421B}"/>
              </a:ext>
            </a:extLst>
          </p:cNvPr>
          <p:cNvSpPr>
            <a:spLocks noGrp="1"/>
          </p:cNvSpPr>
          <p:nvPr>
            <p:ph idx="1"/>
          </p:nvPr>
        </p:nvSpPr>
        <p:spPr>
          <a:xfrm>
            <a:off x="440281" y="2362200"/>
            <a:ext cx="16611850" cy="7137400"/>
          </a:xfrm>
        </p:spPr>
        <p:txBody>
          <a:bodyPr/>
          <a:lstStyle/>
          <a:p>
            <a:pPr>
              <a:spcBef>
                <a:spcPts val="0"/>
              </a:spcBef>
            </a:pPr>
            <a:r>
              <a:rPr lang="en-US" sz="3600" dirty="0"/>
              <a:t>2023 Business Meeting presented new fee structure for MACE for Production</a:t>
            </a:r>
          </a:p>
          <a:p>
            <a:pPr lvl="1">
              <a:spcBef>
                <a:spcPts val="0"/>
              </a:spcBef>
            </a:pPr>
            <a:r>
              <a:rPr lang="en-US" sz="3333" dirty="0"/>
              <a:t>Starting 2025 Interbull invoices, use “5-Year Increase in Milk Daughters” as the underlying metric instead of “No. of Milk-Recorded Cows”</a:t>
            </a:r>
          </a:p>
          <a:p>
            <a:pPr lvl="1">
              <a:spcBef>
                <a:spcPts val="0"/>
              </a:spcBef>
            </a:pPr>
            <a:endParaRPr lang="en-US" sz="3333" dirty="0"/>
          </a:p>
          <a:p>
            <a:pPr>
              <a:spcBef>
                <a:spcPts val="0"/>
              </a:spcBef>
            </a:pPr>
            <a:r>
              <a:rPr lang="en-US" sz="3600" dirty="0"/>
              <a:t>BFMTF also presented suggestions for revised fees for other services</a:t>
            </a:r>
          </a:p>
          <a:p>
            <a:pPr>
              <a:spcBef>
                <a:spcPts val="0"/>
              </a:spcBef>
            </a:pPr>
            <a:endParaRPr lang="en-US" sz="3600" dirty="0"/>
          </a:p>
          <a:p>
            <a:pPr>
              <a:spcBef>
                <a:spcPts val="0"/>
              </a:spcBef>
            </a:pPr>
            <a:r>
              <a:rPr lang="en-US" sz="3600" dirty="0"/>
              <a:t>Business Meeting discussion asked for consideration of a new fee for GMACE</a:t>
            </a:r>
          </a:p>
          <a:p>
            <a:pPr>
              <a:spcBef>
                <a:spcPts val="0"/>
              </a:spcBef>
            </a:pPr>
            <a:endParaRPr lang="en-US" sz="3600" dirty="0"/>
          </a:p>
          <a:p>
            <a:pPr>
              <a:spcBef>
                <a:spcPts val="0"/>
              </a:spcBef>
            </a:pPr>
            <a:r>
              <a:rPr lang="en-US" sz="3600" dirty="0"/>
              <a:t>A survey was recently conducted about the use and value of GMACE with all users of MACE for the Holstein breed invited to participate</a:t>
            </a:r>
          </a:p>
          <a:p>
            <a:pPr lvl="1">
              <a:spcBef>
                <a:spcPts val="0"/>
              </a:spcBef>
            </a:pPr>
            <a:r>
              <a:rPr lang="en-US" sz="3333" dirty="0"/>
              <a:t>Of the 30 possible respondents, 23 surveys were received</a:t>
            </a:r>
          </a:p>
          <a:p>
            <a:pPr marL="0" indent="0">
              <a:buNone/>
            </a:pPr>
            <a:endParaRPr lang="en-US" sz="3600" dirty="0"/>
          </a:p>
        </p:txBody>
      </p:sp>
      <p:sp>
        <p:nvSpPr>
          <p:cNvPr id="3" name="Text Placeholder 2">
            <a:extLst>
              <a:ext uri="{FF2B5EF4-FFF2-40B4-BE49-F238E27FC236}">
                <a16:creationId xmlns:a16="http://schemas.microsoft.com/office/drawing/2014/main" id="{F57FE2B2-839B-4BCA-8A08-0935CD2B47D9}"/>
              </a:ext>
            </a:extLst>
          </p:cNvPr>
          <p:cNvSpPr>
            <a:spLocks noGrp="1"/>
          </p:cNvSpPr>
          <p:nvPr>
            <p:ph type="body" sz="quarter" idx="11"/>
          </p:nvPr>
        </p:nvSpPr>
        <p:spPr>
          <a:xfrm>
            <a:off x="2497931" y="990600"/>
            <a:ext cx="14554200" cy="762000"/>
          </a:xfrm>
        </p:spPr>
        <p:txBody>
          <a:bodyPr anchor="ctr"/>
          <a:lstStyle/>
          <a:p>
            <a:r>
              <a:rPr lang="en-US" dirty="0"/>
              <a:t>Possible Fee Structure for GMACE</a:t>
            </a:r>
            <a:endParaRPr lang="en-CA" dirty="0"/>
          </a:p>
        </p:txBody>
      </p:sp>
    </p:spTree>
    <p:extLst>
      <p:ext uri="{BB962C8B-B14F-4D97-AF65-F5344CB8AC3E}">
        <p14:creationId xmlns:p14="http://schemas.microsoft.com/office/powerpoint/2010/main" val="2186384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FC11F37F-ECA8-01CD-821A-D2AA024146A4}"/>
              </a:ext>
            </a:extLst>
          </p:cNvPr>
          <p:cNvGraphicFramePr>
            <a:graphicFrameLocks noGrp="1"/>
          </p:cNvGraphicFramePr>
          <p:nvPr>
            <p:ph idx="1"/>
          </p:nvPr>
        </p:nvGraphicFramePr>
        <p:xfrm>
          <a:off x="859631" y="2788568"/>
          <a:ext cx="15621000" cy="5887690"/>
        </p:xfrm>
        <a:graphic>
          <a:graphicData uri="http://schemas.openxmlformats.org/drawingml/2006/table">
            <a:tbl>
              <a:tblPr firstRow="1" bandRow="1">
                <a:tableStyleId>{5940675A-B579-460E-94D1-54222C63F5DA}</a:tableStyleId>
              </a:tblPr>
              <a:tblGrid>
                <a:gridCol w="1158240">
                  <a:extLst>
                    <a:ext uri="{9D8B030D-6E8A-4147-A177-3AD203B41FA5}">
                      <a16:colId xmlns:a16="http://schemas.microsoft.com/office/drawing/2014/main" val="84481087"/>
                    </a:ext>
                  </a:extLst>
                </a:gridCol>
                <a:gridCol w="670560">
                  <a:extLst>
                    <a:ext uri="{9D8B030D-6E8A-4147-A177-3AD203B41FA5}">
                      <a16:colId xmlns:a16="http://schemas.microsoft.com/office/drawing/2014/main" val="2648137708"/>
                    </a:ext>
                  </a:extLst>
                </a:gridCol>
                <a:gridCol w="7086600">
                  <a:extLst>
                    <a:ext uri="{9D8B030D-6E8A-4147-A177-3AD203B41FA5}">
                      <a16:colId xmlns:a16="http://schemas.microsoft.com/office/drawing/2014/main" val="2603360968"/>
                    </a:ext>
                  </a:extLst>
                </a:gridCol>
                <a:gridCol w="6705600">
                  <a:extLst>
                    <a:ext uri="{9D8B030D-6E8A-4147-A177-3AD203B41FA5}">
                      <a16:colId xmlns:a16="http://schemas.microsoft.com/office/drawing/2014/main" val="1462201210"/>
                    </a:ext>
                  </a:extLst>
                </a:gridCol>
              </a:tblGrid>
              <a:tr h="508000">
                <a:tc rowSpan="2" gridSpan="2">
                  <a:txBody>
                    <a:bodyPr/>
                    <a:lstStyle/>
                    <a:p>
                      <a:endParaRPr lang="en-GB" sz="3200" b="1" dirty="0">
                        <a:latin typeface="Arial" panose="020B0604020202020204" pitchFamily="34" charset="0"/>
                        <a:cs typeface="Arial" panose="020B0604020202020204" pitchFamily="34" charset="0"/>
                      </a:endParaRPr>
                    </a:p>
                  </a:txBody>
                  <a:tcPr/>
                </a:tc>
                <a:tc rowSpan="2" hMerge="1">
                  <a:txBody>
                    <a:bodyPr/>
                    <a:lstStyle/>
                    <a:p>
                      <a:endParaRPr lang="en-GB" dirty="0"/>
                    </a:p>
                  </a:txBody>
                  <a:tcPr/>
                </a:tc>
                <a:tc gridSpan="2">
                  <a:txBody>
                    <a:bodyPr/>
                    <a:lstStyle/>
                    <a:p>
                      <a:pPr algn="ctr"/>
                      <a:r>
                        <a:rPr lang="en-GB" sz="3200" b="1" dirty="0">
                          <a:latin typeface="Arial" panose="020B0604020202020204" pitchFamily="34" charset="0"/>
                          <a:cs typeface="Arial" panose="020B0604020202020204" pitchFamily="34" charset="0"/>
                        </a:rPr>
                        <a:t>Submitting GEBVs to GMACE?</a:t>
                      </a:r>
                    </a:p>
                  </a:txBody>
                  <a:tcPr/>
                </a:tc>
                <a:tc hMerge="1">
                  <a:txBody>
                    <a:bodyPr/>
                    <a:lstStyle/>
                    <a:p>
                      <a:endParaRPr lang="en-GB" dirty="0"/>
                    </a:p>
                  </a:txBody>
                  <a:tcPr/>
                </a:tc>
                <a:extLst>
                  <a:ext uri="{0D108BD9-81ED-4DB2-BD59-A6C34878D82A}">
                    <a16:rowId xmlns:a16="http://schemas.microsoft.com/office/drawing/2014/main" val="1669168406"/>
                  </a:ext>
                </a:extLst>
              </a:tr>
              <a:tr h="538480">
                <a:tc gridSpan="2" vMerge="1">
                  <a:txBody>
                    <a:bodyPr/>
                    <a:lstStyle/>
                    <a:p>
                      <a:endParaRPr lang="en-GB" dirty="0"/>
                    </a:p>
                  </a:txBody>
                  <a:tcPr/>
                </a:tc>
                <a:tc hMerge="1" vMerge="1">
                  <a:txBody>
                    <a:bodyPr/>
                    <a:lstStyle/>
                    <a:p>
                      <a:endParaRPr lang="en-GB" dirty="0"/>
                    </a:p>
                  </a:txBody>
                  <a:tcPr/>
                </a:tc>
                <a:tc>
                  <a:txBody>
                    <a:bodyPr/>
                    <a:lstStyle/>
                    <a:p>
                      <a:pPr algn="ctr"/>
                      <a:r>
                        <a:rPr lang="en-GB" sz="3200" b="1" dirty="0">
                          <a:latin typeface="Arial" panose="020B0604020202020204" pitchFamily="34" charset="0"/>
                          <a:cs typeface="Arial" panose="020B0604020202020204" pitchFamily="34" charset="0"/>
                        </a:rPr>
                        <a:t>YES</a:t>
                      </a:r>
                    </a:p>
                  </a:txBody>
                  <a:tcPr>
                    <a:lnB w="57150" cap="flat" cmpd="sng" algn="ctr">
                      <a:solidFill>
                        <a:schemeClr val="tx1"/>
                      </a:solidFill>
                      <a:prstDash val="solid"/>
                      <a:round/>
                      <a:headEnd type="none" w="med" len="med"/>
                      <a:tailEnd type="none" w="med" len="med"/>
                    </a:lnB>
                  </a:tcPr>
                </a:tc>
                <a:tc>
                  <a:txBody>
                    <a:bodyPr/>
                    <a:lstStyle/>
                    <a:p>
                      <a:pPr algn="ctr"/>
                      <a:r>
                        <a:rPr lang="en-GB" sz="3200" b="1" dirty="0">
                          <a:latin typeface="Arial" panose="020B0604020202020204" pitchFamily="34" charset="0"/>
                          <a:cs typeface="Arial" panose="020B0604020202020204" pitchFamily="34" charset="0"/>
                        </a:rPr>
                        <a:t>NO</a:t>
                      </a:r>
                    </a:p>
                  </a:txBody>
                  <a:tcPr>
                    <a:lnB w="571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98555399"/>
                  </a:ext>
                </a:extLst>
              </a:tr>
              <a:tr h="2260570">
                <a:tc rowSpan="2">
                  <a:txBody>
                    <a:bodyPr/>
                    <a:lstStyle/>
                    <a:p>
                      <a:pPr algn="ctr"/>
                      <a:r>
                        <a:rPr lang="en-GB" sz="3200" b="1" dirty="0">
                          <a:latin typeface="Arial" panose="020B0604020202020204" pitchFamily="34" charset="0"/>
                          <a:cs typeface="Arial" panose="020B0604020202020204" pitchFamily="34" charset="0"/>
                        </a:rPr>
                        <a:t>National Genomic Evaluation?</a:t>
                      </a:r>
                    </a:p>
                  </a:txBody>
                  <a:tcPr vert="vert270"/>
                </a:tc>
                <a:tc>
                  <a:txBody>
                    <a:bodyPr/>
                    <a:lstStyle/>
                    <a:p>
                      <a:pPr algn="ctr"/>
                      <a:r>
                        <a:rPr lang="en-GB" sz="3200" b="1" dirty="0">
                          <a:latin typeface="Arial" panose="020B0604020202020204" pitchFamily="34" charset="0"/>
                          <a:cs typeface="Arial" panose="020B0604020202020204" pitchFamily="34" charset="0"/>
                        </a:rPr>
                        <a:t>YES</a:t>
                      </a:r>
                    </a:p>
                  </a:txBody>
                  <a:tcPr vert="vert270">
                    <a:lnR w="57150" cap="flat" cmpd="sng" algn="ctr">
                      <a:solidFill>
                        <a:schemeClr val="tx1"/>
                      </a:solidFill>
                      <a:prstDash val="solid"/>
                      <a:round/>
                      <a:headEnd type="none" w="med" len="med"/>
                      <a:tailEnd type="none" w="med" len="med"/>
                    </a:lnR>
                  </a:tcPr>
                </a:tc>
                <a:tc>
                  <a:txBody>
                    <a:bodyPr/>
                    <a:lstStyle/>
                    <a:p>
                      <a:pPr algn="ctr"/>
                      <a:r>
                        <a:rPr lang="en-GB" sz="4400" b="1" dirty="0">
                          <a:latin typeface="Arial" panose="020B0604020202020204" pitchFamily="34" charset="0"/>
                          <a:cs typeface="Arial" panose="020B0604020202020204" pitchFamily="34" charset="0"/>
                        </a:rPr>
                        <a:t>10</a:t>
                      </a:r>
                    </a:p>
                  </a:txBody>
                  <a:tcPr anchor="ctr">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marL="0" marR="0" lvl="0" indent="0" algn="ctr" defTabSz="1219261" rtl="0" eaLnBrk="1" fontAlgn="auto" latinLnBrk="0" hangingPunct="1">
                        <a:lnSpc>
                          <a:spcPct val="100000"/>
                        </a:lnSpc>
                        <a:spcBef>
                          <a:spcPts val="0"/>
                        </a:spcBef>
                        <a:spcAft>
                          <a:spcPts val="0"/>
                        </a:spcAft>
                        <a:buClrTx/>
                        <a:buSzTx/>
                        <a:buFontTx/>
                        <a:buNone/>
                        <a:tabLst/>
                        <a:defRPr/>
                      </a:pPr>
                      <a:r>
                        <a:rPr lang="en-GB" sz="4400" b="1" dirty="0">
                          <a:latin typeface="Arial" panose="020B0604020202020204" pitchFamily="34" charset="0"/>
                          <a:cs typeface="Arial" panose="020B0604020202020204" pitchFamily="34" charset="0"/>
                        </a:rPr>
                        <a:t>10</a:t>
                      </a:r>
                      <a:endParaRPr lang="en-GB" sz="2600" b="0" dirty="0">
                        <a:latin typeface="Arial" panose="020B0604020202020204" pitchFamily="34" charset="0"/>
                        <a:cs typeface="Arial" panose="020B0604020202020204" pitchFamily="34" charset="0"/>
                      </a:endParaRPr>
                    </a:p>
                  </a:txBody>
                  <a:tcPr anchor="ctr">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3925169"/>
                  </a:ext>
                </a:extLst>
              </a:tr>
              <a:tr h="1670050">
                <a:tc vMerge="1">
                  <a:txBody>
                    <a:bodyPr/>
                    <a:lstStyle/>
                    <a:p>
                      <a:endParaRPr lang="en-GB" dirty="0"/>
                    </a:p>
                  </a:txBody>
                  <a:tcPr/>
                </a:tc>
                <a:tc>
                  <a:txBody>
                    <a:bodyPr/>
                    <a:lstStyle/>
                    <a:p>
                      <a:pPr algn="ctr"/>
                      <a:r>
                        <a:rPr lang="en-GB" sz="3200" b="1" dirty="0">
                          <a:latin typeface="Arial" panose="020B0604020202020204" pitchFamily="34" charset="0"/>
                          <a:cs typeface="Arial" panose="020B0604020202020204" pitchFamily="34" charset="0"/>
                        </a:rPr>
                        <a:t>NO</a:t>
                      </a:r>
                    </a:p>
                  </a:txBody>
                  <a:tcPr vert="vert270"/>
                </a:tc>
                <a:tc>
                  <a:txBody>
                    <a:bodyPr/>
                    <a:lstStyle/>
                    <a:p>
                      <a:endParaRPr lang="en-GB" sz="2600" b="0" dirty="0">
                        <a:latin typeface="Arial" panose="020B0604020202020204" pitchFamily="34" charset="0"/>
                        <a:cs typeface="Arial" panose="020B0604020202020204" pitchFamily="34" charset="0"/>
                      </a:endParaRPr>
                    </a:p>
                    <a:p>
                      <a:endParaRPr lang="en-GB" sz="2600" b="0" dirty="0">
                        <a:latin typeface="Arial" panose="020B0604020202020204" pitchFamily="34" charset="0"/>
                        <a:cs typeface="Arial" panose="020B0604020202020204" pitchFamily="34" charset="0"/>
                      </a:endParaRPr>
                    </a:p>
                    <a:p>
                      <a:endParaRPr lang="en-GB" sz="2600" b="0" dirty="0">
                        <a:latin typeface="Arial" panose="020B0604020202020204" pitchFamily="34" charset="0"/>
                        <a:cs typeface="Arial" panose="020B0604020202020204" pitchFamily="34" charset="0"/>
                      </a:endParaRPr>
                    </a:p>
                    <a:p>
                      <a:endParaRPr lang="en-GB" sz="2600" b="0" dirty="0">
                        <a:latin typeface="Arial" panose="020B0604020202020204" pitchFamily="34" charset="0"/>
                        <a:cs typeface="Arial" panose="020B0604020202020204" pitchFamily="34" charset="0"/>
                      </a:endParaRPr>
                    </a:p>
                    <a:p>
                      <a:endParaRPr lang="en-GB" sz="2600" b="0" dirty="0">
                        <a:latin typeface="Arial" panose="020B0604020202020204" pitchFamily="34" charset="0"/>
                        <a:cs typeface="Arial" panose="020B0604020202020204" pitchFamily="34" charset="0"/>
                      </a:endParaRPr>
                    </a:p>
                    <a:p>
                      <a:endParaRPr lang="en-GB" sz="2600" b="0" dirty="0">
                        <a:latin typeface="Arial" panose="020B0604020202020204" pitchFamily="34" charset="0"/>
                        <a:cs typeface="Arial" panose="020B0604020202020204" pitchFamily="34" charset="0"/>
                      </a:endParaRPr>
                    </a:p>
                  </a:txBody>
                  <a:tcPr>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solidFill>
                      <a:schemeClr val="tx1">
                        <a:lumMod val="20000"/>
                        <a:lumOff val="80000"/>
                      </a:schemeClr>
                    </a:solidFill>
                  </a:tcPr>
                </a:tc>
                <a:tc>
                  <a:txBody>
                    <a:bodyPr/>
                    <a:lstStyle/>
                    <a:p>
                      <a:pPr algn="ctr"/>
                      <a:r>
                        <a:rPr lang="en-GB" sz="4400" b="1" dirty="0">
                          <a:latin typeface="Arial" panose="020B0604020202020204" pitchFamily="34" charset="0"/>
                          <a:cs typeface="Arial" panose="020B0604020202020204" pitchFamily="34" charset="0"/>
                        </a:rPr>
                        <a:t>3</a:t>
                      </a:r>
                    </a:p>
                  </a:txBody>
                  <a:tcPr anchor="ctr">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76715492"/>
                  </a:ext>
                </a:extLst>
              </a:tr>
            </a:tbl>
          </a:graphicData>
        </a:graphic>
      </p:graphicFrame>
      <p:sp>
        <p:nvSpPr>
          <p:cNvPr id="3" name="Text Placeholder 2">
            <a:extLst>
              <a:ext uri="{FF2B5EF4-FFF2-40B4-BE49-F238E27FC236}">
                <a16:creationId xmlns:a16="http://schemas.microsoft.com/office/drawing/2014/main" id="{47AE36E5-A642-799B-AE93-E086AAD5884F}"/>
              </a:ext>
            </a:extLst>
          </p:cNvPr>
          <p:cNvSpPr>
            <a:spLocks noGrp="1"/>
          </p:cNvSpPr>
          <p:nvPr>
            <p:ph type="body" sz="quarter" idx="11"/>
          </p:nvPr>
        </p:nvSpPr>
        <p:spPr/>
        <p:txBody>
          <a:bodyPr/>
          <a:lstStyle/>
          <a:p>
            <a:r>
              <a:rPr lang="en-GB" dirty="0"/>
              <a:t>Survey Participating Countries</a:t>
            </a:r>
          </a:p>
        </p:txBody>
      </p:sp>
    </p:spTree>
    <p:extLst>
      <p:ext uri="{BB962C8B-B14F-4D97-AF65-F5344CB8AC3E}">
        <p14:creationId xmlns:p14="http://schemas.microsoft.com/office/powerpoint/2010/main" val="67062949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Who Uses GMACE Results?</a:t>
            </a:r>
          </a:p>
        </p:txBody>
      </p:sp>
      <p:pic>
        <p:nvPicPr>
          <p:cNvPr id="3" name="Picture 2"/>
          <p:cNvPicPr>
            <a:picLocks noChangeAspect="1"/>
          </p:cNvPicPr>
          <p:nvPr/>
        </p:nvPicPr>
        <p:blipFill>
          <a:blip r:embed="rId2"/>
          <a:stretch>
            <a:fillRect/>
          </a:stretch>
        </p:blipFill>
        <p:spPr>
          <a:xfrm>
            <a:off x="533227" y="2344102"/>
            <a:ext cx="5504913" cy="7285225"/>
          </a:xfrm>
          <a:prstGeom prst="rect">
            <a:avLst/>
          </a:prstGeom>
        </p:spPr>
      </p:pic>
      <p:sp>
        <p:nvSpPr>
          <p:cNvPr id="5" name="TextBox 4"/>
          <p:cNvSpPr txBox="1"/>
          <p:nvPr/>
        </p:nvSpPr>
        <p:spPr>
          <a:xfrm>
            <a:off x="6077843" y="2344103"/>
            <a:ext cx="10945216" cy="3785652"/>
          </a:xfrm>
          <a:prstGeom prst="rect">
            <a:avLst/>
          </a:prstGeom>
          <a:noFill/>
        </p:spPr>
        <p:txBody>
          <a:bodyPr wrap="square" rtlCol="0">
            <a:spAutoFit/>
          </a:bodyPr>
          <a:lstStyle/>
          <a:p>
            <a:r>
              <a:rPr lang="nb-NO" sz="2800" dirty="0">
                <a:latin typeface="Calibri" panose="020F0502020204030204" pitchFamily="34" charset="0"/>
                <a:cs typeface="Calibri" panose="020F0502020204030204" pitchFamily="34" charset="0"/>
              </a:rPr>
              <a:t>Several organisations said the results were public, and thus available to everyone. Others said the results were published for specific groups.</a:t>
            </a:r>
          </a:p>
          <a:p>
            <a:endParaRPr lang="nb-NO" sz="1800" dirty="0">
              <a:latin typeface="Calibri" panose="020F0502020204030204" pitchFamily="34" charset="0"/>
              <a:cs typeface="Calibri" panose="020F0502020204030204" pitchFamily="34" charset="0"/>
            </a:endParaRPr>
          </a:p>
          <a:p>
            <a:r>
              <a:rPr lang="nb-NO" sz="3200" b="1" dirty="0">
                <a:latin typeface="Calibri" panose="020F0502020204030204" pitchFamily="34" charset="0"/>
                <a:cs typeface="Calibri" panose="020F0502020204030204" pitchFamily="34" charset="0"/>
              </a:rPr>
              <a:t>GMACE results are to be published by all countries </a:t>
            </a:r>
          </a:p>
          <a:p>
            <a:r>
              <a:rPr lang="nb-NO" sz="3200" b="1" dirty="0">
                <a:latin typeface="Calibri" panose="020F0502020204030204" pitchFamily="34" charset="0"/>
                <a:cs typeface="Calibri" panose="020F0502020204030204" pitchFamily="34" charset="0"/>
              </a:rPr>
              <a:t>submitting GEBVs to GMACE</a:t>
            </a:r>
          </a:p>
          <a:p>
            <a:endParaRPr lang="nb-NO" sz="1800" b="1" dirty="0">
              <a:latin typeface="Calibri" panose="020F0502020204030204" pitchFamily="34" charset="0"/>
              <a:cs typeface="Calibri" panose="020F0502020204030204" pitchFamily="34" charset="0"/>
            </a:endParaRPr>
          </a:p>
          <a:p>
            <a:r>
              <a:rPr lang="nb-NO" sz="2800" dirty="0">
                <a:latin typeface="Calibri" panose="020F0502020204030204" pitchFamily="34" charset="0"/>
                <a:cs typeface="Calibri" panose="020F0502020204030204" pitchFamily="34" charset="0"/>
              </a:rPr>
              <a:t>Link from each country to publish GMACE results are available </a:t>
            </a:r>
          </a:p>
          <a:p>
            <a:r>
              <a:rPr lang="nb-NO" sz="2800" dirty="0">
                <a:latin typeface="Calibri" panose="020F0502020204030204" pitchFamily="34" charset="0"/>
                <a:cs typeface="Calibri" panose="020F0502020204030204" pitchFamily="34" charset="0"/>
              </a:rPr>
              <a:t>on the Interbull Center webpage. </a:t>
            </a:r>
            <a:endParaRPr lang="en-US" sz="2800" dirty="0">
              <a:latin typeface="Calibri" panose="020F0502020204030204" pitchFamily="34" charset="0"/>
              <a:cs typeface="Calibri" panose="020F0502020204030204" pitchFamily="34" charset="0"/>
            </a:endParaRPr>
          </a:p>
          <a:p>
            <a:r>
              <a:rPr lang="nb-NO" sz="2800" dirty="0">
                <a:latin typeface="Calibri" panose="020F0502020204030204" pitchFamily="34" charset="0"/>
                <a:cs typeface="Calibri" panose="020F0502020204030204" pitchFamily="34" charset="0"/>
              </a:rPr>
              <a:t> </a:t>
            </a:r>
            <a:r>
              <a:rPr lang="nb-NO" sz="2800" dirty="0">
                <a:latin typeface="Calibri" panose="020F0502020204030204" pitchFamily="34" charset="0"/>
                <a:cs typeface="Calibri" panose="020F0502020204030204" pitchFamily="34" charset="0"/>
                <a:hlinkClick r:id="rId3"/>
              </a:rPr>
              <a:t>https://interbull.org/ib/nat_publication_links</a:t>
            </a:r>
            <a:r>
              <a:rPr lang="nb-NO" sz="2800" dirty="0">
                <a:latin typeface="Calibri" panose="020F0502020204030204" pitchFamily="34" charset="0"/>
                <a:cs typeface="Calibri" panose="020F0502020204030204" pitchFamily="34" charset="0"/>
              </a:rPr>
              <a:t> </a:t>
            </a:r>
            <a:endParaRPr lang="en-US" sz="2800" dirty="0">
              <a:latin typeface="Calibri" panose="020F0502020204030204" pitchFamily="34" charset="0"/>
              <a:cs typeface="Calibri" panose="020F0502020204030204" pitchFamily="34" charset="0"/>
            </a:endParaRPr>
          </a:p>
        </p:txBody>
      </p:sp>
      <p:pic>
        <p:nvPicPr>
          <p:cNvPr id="8" name="Picture 7"/>
          <p:cNvPicPr>
            <a:picLocks noChangeAspect="1"/>
          </p:cNvPicPr>
          <p:nvPr/>
        </p:nvPicPr>
        <p:blipFill>
          <a:blip r:embed="rId4"/>
          <a:stretch>
            <a:fillRect/>
          </a:stretch>
        </p:blipFill>
        <p:spPr>
          <a:xfrm>
            <a:off x="7013947" y="6388968"/>
            <a:ext cx="9318830" cy="4784220"/>
          </a:xfrm>
          <a:prstGeom prst="rect">
            <a:avLst/>
          </a:prstGeom>
        </p:spPr>
      </p:pic>
    </p:spTree>
    <p:extLst>
      <p:ext uri="{BB962C8B-B14F-4D97-AF65-F5344CB8AC3E}">
        <p14:creationId xmlns:p14="http://schemas.microsoft.com/office/powerpoint/2010/main" val="3921754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FC11F37F-ECA8-01CD-821A-D2AA024146A4}"/>
              </a:ext>
            </a:extLst>
          </p:cNvPr>
          <p:cNvGraphicFramePr>
            <a:graphicFrameLocks noGrp="1"/>
          </p:cNvGraphicFramePr>
          <p:nvPr>
            <p:ph idx="1"/>
          </p:nvPr>
        </p:nvGraphicFramePr>
        <p:xfrm>
          <a:off x="1109291" y="2428528"/>
          <a:ext cx="15621000" cy="6750144"/>
        </p:xfrm>
        <a:graphic>
          <a:graphicData uri="http://schemas.openxmlformats.org/drawingml/2006/table">
            <a:tbl>
              <a:tblPr firstRow="1" bandRow="1">
                <a:tableStyleId>{5940675A-B579-460E-94D1-54222C63F5DA}</a:tableStyleId>
              </a:tblPr>
              <a:tblGrid>
                <a:gridCol w="1158240">
                  <a:extLst>
                    <a:ext uri="{9D8B030D-6E8A-4147-A177-3AD203B41FA5}">
                      <a16:colId xmlns:a16="http://schemas.microsoft.com/office/drawing/2014/main" val="84481087"/>
                    </a:ext>
                  </a:extLst>
                </a:gridCol>
                <a:gridCol w="670560">
                  <a:extLst>
                    <a:ext uri="{9D8B030D-6E8A-4147-A177-3AD203B41FA5}">
                      <a16:colId xmlns:a16="http://schemas.microsoft.com/office/drawing/2014/main" val="2648137708"/>
                    </a:ext>
                  </a:extLst>
                </a:gridCol>
                <a:gridCol w="7086600">
                  <a:extLst>
                    <a:ext uri="{9D8B030D-6E8A-4147-A177-3AD203B41FA5}">
                      <a16:colId xmlns:a16="http://schemas.microsoft.com/office/drawing/2014/main" val="2603360968"/>
                    </a:ext>
                  </a:extLst>
                </a:gridCol>
                <a:gridCol w="6705600">
                  <a:extLst>
                    <a:ext uri="{9D8B030D-6E8A-4147-A177-3AD203B41FA5}">
                      <a16:colId xmlns:a16="http://schemas.microsoft.com/office/drawing/2014/main" val="1462201210"/>
                    </a:ext>
                  </a:extLst>
                </a:gridCol>
              </a:tblGrid>
              <a:tr h="623664">
                <a:tc rowSpan="2" gridSpan="2">
                  <a:txBody>
                    <a:bodyPr/>
                    <a:lstStyle/>
                    <a:p>
                      <a:endParaRPr lang="en-GB" sz="3200" b="1" dirty="0">
                        <a:latin typeface="Arial" panose="020B0604020202020204" pitchFamily="34" charset="0"/>
                        <a:cs typeface="Arial" panose="020B0604020202020204" pitchFamily="34" charset="0"/>
                      </a:endParaRPr>
                    </a:p>
                  </a:txBody>
                  <a:tcPr/>
                </a:tc>
                <a:tc rowSpan="2" hMerge="1">
                  <a:txBody>
                    <a:bodyPr/>
                    <a:lstStyle/>
                    <a:p>
                      <a:endParaRPr lang="en-GB" dirty="0"/>
                    </a:p>
                  </a:txBody>
                  <a:tcPr/>
                </a:tc>
                <a:tc gridSpan="2">
                  <a:txBody>
                    <a:bodyPr/>
                    <a:lstStyle/>
                    <a:p>
                      <a:pPr algn="ctr"/>
                      <a:r>
                        <a:rPr lang="en-GB" sz="3200" b="1" dirty="0">
                          <a:latin typeface="Arial" panose="020B0604020202020204" pitchFamily="34" charset="0"/>
                          <a:cs typeface="Arial" panose="020B0604020202020204" pitchFamily="34" charset="0"/>
                        </a:rPr>
                        <a:t>Submitting GEBVs to GMACE?</a:t>
                      </a:r>
                    </a:p>
                  </a:txBody>
                  <a:tcPr/>
                </a:tc>
                <a:tc hMerge="1">
                  <a:txBody>
                    <a:bodyPr/>
                    <a:lstStyle/>
                    <a:p>
                      <a:endParaRPr lang="en-GB" dirty="0"/>
                    </a:p>
                  </a:txBody>
                  <a:tcPr/>
                </a:tc>
                <a:extLst>
                  <a:ext uri="{0D108BD9-81ED-4DB2-BD59-A6C34878D82A}">
                    <a16:rowId xmlns:a16="http://schemas.microsoft.com/office/drawing/2014/main" val="1669168406"/>
                  </a:ext>
                </a:extLst>
              </a:tr>
              <a:tr h="538480">
                <a:tc gridSpan="2" vMerge="1">
                  <a:txBody>
                    <a:bodyPr/>
                    <a:lstStyle/>
                    <a:p>
                      <a:endParaRPr lang="en-GB" dirty="0"/>
                    </a:p>
                  </a:txBody>
                  <a:tcPr/>
                </a:tc>
                <a:tc hMerge="1" vMerge="1">
                  <a:txBody>
                    <a:bodyPr/>
                    <a:lstStyle/>
                    <a:p>
                      <a:endParaRPr lang="en-GB" dirty="0"/>
                    </a:p>
                  </a:txBody>
                  <a:tcPr/>
                </a:tc>
                <a:tc>
                  <a:txBody>
                    <a:bodyPr/>
                    <a:lstStyle/>
                    <a:p>
                      <a:pPr algn="ctr"/>
                      <a:r>
                        <a:rPr lang="en-GB" sz="3200" b="1" dirty="0">
                          <a:latin typeface="Arial" panose="020B0604020202020204" pitchFamily="34" charset="0"/>
                          <a:cs typeface="Arial" panose="020B0604020202020204" pitchFamily="34" charset="0"/>
                        </a:rPr>
                        <a:t>YES</a:t>
                      </a:r>
                    </a:p>
                  </a:txBody>
                  <a:tcPr>
                    <a:lnB w="57150" cap="flat" cmpd="sng" algn="ctr">
                      <a:solidFill>
                        <a:schemeClr val="tx1"/>
                      </a:solidFill>
                      <a:prstDash val="solid"/>
                      <a:round/>
                      <a:headEnd type="none" w="med" len="med"/>
                      <a:tailEnd type="none" w="med" len="med"/>
                    </a:lnB>
                  </a:tcPr>
                </a:tc>
                <a:tc>
                  <a:txBody>
                    <a:bodyPr/>
                    <a:lstStyle/>
                    <a:p>
                      <a:pPr algn="ctr"/>
                      <a:r>
                        <a:rPr lang="en-GB" sz="3200" b="1" dirty="0">
                          <a:latin typeface="Arial" panose="020B0604020202020204" pitchFamily="34" charset="0"/>
                          <a:cs typeface="Arial" panose="020B0604020202020204" pitchFamily="34" charset="0"/>
                        </a:rPr>
                        <a:t>NO</a:t>
                      </a:r>
                    </a:p>
                  </a:txBody>
                  <a:tcPr>
                    <a:lnB w="571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98555399"/>
                  </a:ext>
                </a:extLst>
              </a:tr>
              <a:tr h="1670050">
                <a:tc rowSpan="2">
                  <a:txBody>
                    <a:bodyPr/>
                    <a:lstStyle/>
                    <a:p>
                      <a:pPr algn="ctr"/>
                      <a:r>
                        <a:rPr lang="en-GB" sz="3200" b="1" dirty="0">
                          <a:latin typeface="Arial" panose="020B0604020202020204" pitchFamily="34" charset="0"/>
                          <a:cs typeface="Arial" panose="020B0604020202020204" pitchFamily="34" charset="0"/>
                        </a:rPr>
                        <a:t>National Genomic Evaluation?</a:t>
                      </a:r>
                    </a:p>
                  </a:txBody>
                  <a:tcPr vert="vert270"/>
                </a:tc>
                <a:tc>
                  <a:txBody>
                    <a:bodyPr/>
                    <a:lstStyle/>
                    <a:p>
                      <a:pPr algn="ctr"/>
                      <a:r>
                        <a:rPr lang="en-GB" sz="3200" b="1" dirty="0">
                          <a:latin typeface="Arial" panose="020B0604020202020204" pitchFamily="34" charset="0"/>
                          <a:cs typeface="Arial" panose="020B0604020202020204" pitchFamily="34" charset="0"/>
                        </a:rPr>
                        <a:t>YES</a:t>
                      </a:r>
                    </a:p>
                  </a:txBody>
                  <a:tcPr vert="vert270">
                    <a:lnR w="57150" cap="flat" cmpd="sng" algn="ctr">
                      <a:solidFill>
                        <a:schemeClr val="tx1"/>
                      </a:solidFill>
                      <a:prstDash val="solid"/>
                      <a:round/>
                      <a:headEnd type="none" w="med" len="med"/>
                      <a:tailEnd type="none" w="med" len="med"/>
                    </a:lnR>
                  </a:tcPr>
                </a:tc>
                <a:tc>
                  <a:txBody>
                    <a:bodyPr/>
                    <a:lstStyle/>
                    <a:p>
                      <a:pPr marL="342900" indent="-3429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Get BV for bulls without national BV, which are used for calculating parent averages for not genotyped females, for mating programs and pedigree cards</a:t>
                      </a:r>
                    </a:p>
                    <a:p>
                      <a:pPr marL="342900" indent="-3429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Selection of bulls</a:t>
                      </a:r>
                    </a:p>
                    <a:p>
                      <a:pPr marL="342900" indent="-3429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Pre-screening of bulls before import</a:t>
                      </a:r>
                    </a:p>
                    <a:p>
                      <a:pPr marL="342900" indent="-3429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Published on websites</a:t>
                      </a:r>
                    </a:p>
                  </a:txBody>
                  <a:tcPr>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marL="457200" indent="-4572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Make summary with GMACE results</a:t>
                      </a:r>
                    </a:p>
                    <a:p>
                      <a:pPr marL="457200" indent="-4572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Rank comparisons</a:t>
                      </a:r>
                    </a:p>
                    <a:p>
                      <a:pPr marL="457200" indent="-4572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Calculate parent averages for calves</a:t>
                      </a:r>
                    </a:p>
                    <a:p>
                      <a:pPr marL="457200" indent="-4572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Selection decisions</a:t>
                      </a:r>
                    </a:p>
                    <a:p>
                      <a:pPr marL="457200" indent="-4572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Integration into cow GEBV and estimation of SNP effects </a:t>
                      </a:r>
                    </a:p>
                  </a:txBody>
                  <a:tcPr>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3925169"/>
                  </a:ext>
                </a:extLst>
              </a:tr>
              <a:tr h="1670050">
                <a:tc vMerge="1">
                  <a:txBody>
                    <a:bodyPr/>
                    <a:lstStyle/>
                    <a:p>
                      <a:endParaRPr lang="en-GB" dirty="0"/>
                    </a:p>
                  </a:txBody>
                  <a:tcPr/>
                </a:tc>
                <a:tc>
                  <a:txBody>
                    <a:bodyPr/>
                    <a:lstStyle/>
                    <a:p>
                      <a:pPr algn="ctr"/>
                      <a:r>
                        <a:rPr lang="en-GB" sz="3200" b="1" dirty="0">
                          <a:latin typeface="Arial" panose="020B0604020202020204" pitchFamily="34" charset="0"/>
                          <a:cs typeface="Arial" panose="020B0604020202020204" pitchFamily="34" charset="0"/>
                        </a:rPr>
                        <a:t>NO</a:t>
                      </a:r>
                    </a:p>
                  </a:txBody>
                  <a:tcPr vert="vert270"/>
                </a:tc>
                <a:tc>
                  <a:txBody>
                    <a:bodyPr/>
                    <a:lstStyle/>
                    <a:p>
                      <a:endParaRPr lang="en-CA" sz="2600" b="0" noProof="0">
                        <a:latin typeface="Arial" panose="020B0604020202020204" pitchFamily="34" charset="0"/>
                        <a:cs typeface="Arial" panose="020B0604020202020204" pitchFamily="34" charset="0"/>
                      </a:endParaRPr>
                    </a:p>
                    <a:p>
                      <a:endParaRPr lang="en-CA" sz="2600" b="0" noProof="0">
                        <a:latin typeface="Arial" panose="020B0604020202020204" pitchFamily="34" charset="0"/>
                        <a:cs typeface="Arial" panose="020B0604020202020204" pitchFamily="34" charset="0"/>
                      </a:endParaRPr>
                    </a:p>
                    <a:p>
                      <a:endParaRPr lang="en-CA" sz="2600" b="0" noProof="0">
                        <a:latin typeface="Arial" panose="020B0604020202020204" pitchFamily="34" charset="0"/>
                        <a:cs typeface="Arial" panose="020B0604020202020204" pitchFamily="34" charset="0"/>
                      </a:endParaRPr>
                    </a:p>
                    <a:p>
                      <a:endParaRPr lang="en-CA" sz="2600" b="0" noProof="0">
                        <a:latin typeface="Arial" panose="020B0604020202020204" pitchFamily="34" charset="0"/>
                        <a:cs typeface="Arial" panose="020B0604020202020204" pitchFamily="34" charset="0"/>
                      </a:endParaRPr>
                    </a:p>
                    <a:p>
                      <a:endParaRPr lang="en-CA" sz="2600" b="0" noProof="0">
                        <a:latin typeface="Arial" panose="020B0604020202020204" pitchFamily="34" charset="0"/>
                        <a:cs typeface="Arial" panose="020B0604020202020204" pitchFamily="34" charset="0"/>
                      </a:endParaRPr>
                    </a:p>
                    <a:p>
                      <a:endParaRPr lang="en-CA" sz="2600" b="0" noProof="0">
                        <a:latin typeface="Arial" panose="020B0604020202020204" pitchFamily="34" charset="0"/>
                        <a:cs typeface="Arial" panose="020B0604020202020204" pitchFamily="34" charset="0"/>
                      </a:endParaRPr>
                    </a:p>
                  </a:txBody>
                  <a:tcPr>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solidFill>
                      <a:schemeClr val="tx1">
                        <a:lumMod val="20000"/>
                        <a:lumOff val="80000"/>
                      </a:schemeClr>
                    </a:solidFill>
                  </a:tcPr>
                </a:tc>
                <a:tc>
                  <a:txBody>
                    <a:bodyPr/>
                    <a:lstStyle/>
                    <a:p>
                      <a:pPr marL="342900" indent="-3429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Farmers and breeding organizations can select bulls for breeding</a:t>
                      </a:r>
                    </a:p>
                    <a:p>
                      <a:pPr marL="342900" indent="-3429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Publish for breeding organizations</a:t>
                      </a:r>
                    </a:p>
                    <a:p>
                      <a:pPr marL="342900" indent="-3429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Publish on breeding certificates</a:t>
                      </a:r>
                    </a:p>
                  </a:txBody>
                  <a:tcPr>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76715492"/>
                  </a:ext>
                </a:extLst>
              </a:tr>
            </a:tbl>
          </a:graphicData>
        </a:graphic>
      </p:graphicFrame>
      <p:sp>
        <p:nvSpPr>
          <p:cNvPr id="3" name="Text Placeholder 2">
            <a:extLst>
              <a:ext uri="{FF2B5EF4-FFF2-40B4-BE49-F238E27FC236}">
                <a16:creationId xmlns:a16="http://schemas.microsoft.com/office/drawing/2014/main" id="{47AE36E5-A642-799B-AE93-E086AAD5884F}"/>
              </a:ext>
            </a:extLst>
          </p:cNvPr>
          <p:cNvSpPr>
            <a:spLocks noGrp="1"/>
          </p:cNvSpPr>
          <p:nvPr>
            <p:ph type="body" sz="quarter" idx="11"/>
          </p:nvPr>
        </p:nvSpPr>
        <p:spPr/>
        <p:txBody>
          <a:bodyPr/>
          <a:lstStyle/>
          <a:p>
            <a:r>
              <a:rPr lang="en-GB" dirty="0"/>
              <a:t>How are GMACE Results Used?</a:t>
            </a:r>
          </a:p>
        </p:txBody>
      </p:sp>
    </p:spTree>
    <p:extLst>
      <p:ext uri="{BB962C8B-B14F-4D97-AF65-F5344CB8AC3E}">
        <p14:creationId xmlns:p14="http://schemas.microsoft.com/office/powerpoint/2010/main" val="451898796"/>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FC11F37F-ECA8-01CD-821A-D2AA024146A4}"/>
              </a:ext>
            </a:extLst>
          </p:cNvPr>
          <p:cNvGraphicFramePr>
            <a:graphicFrameLocks noGrp="1"/>
          </p:cNvGraphicFramePr>
          <p:nvPr>
            <p:ph idx="1"/>
          </p:nvPr>
        </p:nvGraphicFramePr>
        <p:xfrm>
          <a:off x="859631" y="2356520"/>
          <a:ext cx="15621000" cy="6918960"/>
        </p:xfrm>
        <a:graphic>
          <a:graphicData uri="http://schemas.openxmlformats.org/drawingml/2006/table">
            <a:tbl>
              <a:tblPr firstRow="1" bandRow="1">
                <a:tableStyleId>{5940675A-B579-460E-94D1-54222C63F5DA}</a:tableStyleId>
              </a:tblPr>
              <a:tblGrid>
                <a:gridCol w="1158240">
                  <a:extLst>
                    <a:ext uri="{9D8B030D-6E8A-4147-A177-3AD203B41FA5}">
                      <a16:colId xmlns:a16="http://schemas.microsoft.com/office/drawing/2014/main" val="84481087"/>
                    </a:ext>
                  </a:extLst>
                </a:gridCol>
                <a:gridCol w="670560">
                  <a:extLst>
                    <a:ext uri="{9D8B030D-6E8A-4147-A177-3AD203B41FA5}">
                      <a16:colId xmlns:a16="http://schemas.microsoft.com/office/drawing/2014/main" val="2648137708"/>
                    </a:ext>
                  </a:extLst>
                </a:gridCol>
                <a:gridCol w="7086600">
                  <a:extLst>
                    <a:ext uri="{9D8B030D-6E8A-4147-A177-3AD203B41FA5}">
                      <a16:colId xmlns:a16="http://schemas.microsoft.com/office/drawing/2014/main" val="2603360968"/>
                    </a:ext>
                  </a:extLst>
                </a:gridCol>
                <a:gridCol w="6705600">
                  <a:extLst>
                    <a:ext uri="{9D8B030D-6E8A-4147-A177-3AD203B41FA5}">
                      <a16:colId xmlns:a16="http://schemas.microsoft.com/office/drawing/2014/main" val="1462201210"/>
                    </a:ext>
                  </a:extLst>
                </a:gridCol>
              </a:tblGrid>
              <a:tr h="508000">
                <a:tc rowSpan="2" gridSpan="2">
                  <a:txBody>
                    <a:bodyPr/>
                    <a:lstStyle/>
                    <a:p>
                      <a:endParaRPr lang="en-GB" sz="3200" b="1" dirty="0">
                        <a:latin typeface="Arial" panose="020B0604020202020204" pitchFamily="34" charset="0"/>
                        <a:cs typeface="Arial" panose="020B0604020202020204" pitchFamily="34" charset="0"/>
                      </a:endParaRPr>
                    </a:p>
                  </a:txBody>
                  <a:tcPr/>
                </a:tc>
                <a:tc rowSpan="2" hMerge="1">
                  <a:txBody>
                    <a:bodyPr/>
                    <a:lstStyle/>
                    <a:p>
                      <a:endParaRPr lang="en-GB" dirty="0"/>
                    </a:p>
                  </a:txBody>
                  <a:tcPr/>
                </a:tc>
                <a:tc gridSpan="2">
                  <a:txBody>
                    <a:bodyPr/>
                    <a:lstStyle/>
                    <a:p>
                      <a:pPr algn="ctr"/>
                      <a:r>
                        <a:rPr lang="en-GB" sz="3200" b="1" dirty="0">
                          <a:latin typeface="Arial" panose="020B0604020202020204" pitchFamily="34" charset="0"/>
                          <a:cs typeface="Arial" panose="020B0604020202020204" pitchFamily="34" charset="0"/>
                        </a:rPr>
                        <a:t>Submitting GEBVs to GMACE?</a:t>
                      </a:r>
                    </a:p>
                  </a:txBody>
                  <a:tcPr/>
                </a:tc>
                <a:tc hMerge="1">
                  <a:txBody>
                    <a:bodyPr/>
                    <a:lstStyle/>
                    <a:p>
                      <a:endParaRPr lang="en-GB" dirty="0"/>
                    </a:p>
                  </a:txBody>
                  <a:tcPr/>
                </a:tc>
                <a:extLst>
                  <a:ext uri="{0D108BD9-81ED-4DB2-BD59-A6C34878D82A}">
                    <a16:rowId xmlns:a16="http://schemas.microsoft.com/office/drawing/2014/main" val="1669168406"/>
                  </a:ext>
                </a:extLst>
              </a:tr>
              <a:tr h="538480">
                <a:tc gridSpan="2" vMerge="1">
                  <a:txBody>
                    <a:bodyPr/>
                    <a:lstStyle/>
                    <a:p>
                      <a:endParaRPr lang="en-GB" dirty="0"/>
                    </a:p>
                  </a:txBody>
                  <a:tcPr/>
                </a:tc>
                <a:tc hMerge="1" vMerge="1">
                  <a:txBody>
                    <a:bodyPr/>
                    <a:lstStyle/>
                    <a:p>
                      <a:endParaRPr lang="en-GB" dirty="0"/>
                    </a:p>
                  </a:txBody>
                  <a:tcPr/>
                </a:tc>
                <a:tc>
                  <a:txBody>
                    <a:bodyPr/>
                    <a:lstStyle/>
                    <a:p>
                      <a:pPr algn="ctr"/>
                      <a:r>
                        <a:rPr lang="en-GB" sz="3200" b="1" dirty="0">
                          <a:latin typeface="Arial" panose="020B0604020202020204" pitchFamily="34" charset="0"/>
                          <a:cs typeface="Arial" panose="020B0604020202020204" pitchFamily="34" charset="0"/>
                        </a:rPr>
                        <a:t>YES</a:t>
                      </a:r>
                    </a:p>
                  </a:txBody>
                  <a:tcPr>
                    <a:lnB w="57150" cap="flat" cmpd="sng" algn="ctr">
                      <a:solidFill>
                        <a:schemeClr val="tx1"/>
                      </a:solidFill>
                      <a:prstDash val="solid"/>
                      <a:round/>
                      <a:headEnd type="none" w="med" len="med"/>
                      <a:tailEnd type="none" w="med" len="med"/>
                    </a:lnB>
                  </a:tcPr>
                </a:tc>
                <a:tc>
                  <a:txBody>
                    <a:bodyPr/>
                    <a:lstStyle/>
                    <a:p>
                      <a:pPr algn="ctr"/>
                      <a:r>
                        <a:rPr lang="en-GB" sz="3200" b="1" dirty="0">
                          <a:latin typeface="Arial" panose="020B0604020202020204" pitchFamily="34" charset="0"/>
                          <a:cs typeface="Arial" panose="020B0604020202020204" pitchFamily="34" charset="0"/>
                        </a:rPr>
                        <a:t>NO</a:t>
                      </a:r>
                    </a:p>
                  </a:txBody>
                  <a:tcPr>
                    <a:lnB w="571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98555399"/>
                  </a:ext>
                </a:extLst>
              </a:tr>
              <a:tr h="2269618">
                <a:tc rowSpan="2">
                  <a:txBody>
                    <a:bodyPr/>
                    <a:lstStyle/>
                    <a:p>
                      <a:pPr algn="ctr"/>
                      <a:r>
                        <a:rPr lang="en-GB" sz="3200" b="1" dirty="0">
                          <a:latin typeface="Arial" panose="020B0604020202020204" pitchFamily="34" charset="0"/>
                          <a:cs typeface="Arial" panose="020B0604020202020204" pitchFamily="34" charset="0"/>
                        </a:rPr>
                        <a:t>National Genomic Evaluation?</a:t>
                      </a:r>
                    </a:p>
                  </a:txBody>
                  <a:tcPr vert="vert270"/>
                </a:tc>
                <a:tc>
                  <a:txBody>
                    <a:bodyPr/>
                    <a:lstStyle/>
                    <a:p>
                      <a:pPr algn="ctr"/>
                      <a:r>
                        <a:rPr lang="en-GB" sz="3200" b="1" dirty="0">
                          <a:latin typeface="Arial" panose="020B0604020202020204" pitchFamily="34" charset="0"/>
                          <a:cs typeface="Arial" panose="020B0604020202020204" pitchFamily="34" charset="0"/>
                        </a:rPr>
                        <a:t>YES</a:t>
                      </a:r>
                    </a:p>
                  </a:txBody>
                  <a:tcPr vert="vert270">
                    <a:lnR w="57150" cap="flat" cmpd="sng" algn="ctr">
                      <a:solidFill>
                        <a:schemeClr val="tx1"/>
                      </a:solidFill>
                      <a:prstDash val="solid"/>
                      <a:round/>
                      <a:headEnd type="none" w="med" len="med"/>
                      <a:tailEnd type="none" w="med" len="med"/>
                    </a:lnR>
                  </a:tcPr>
                </a:tc>
                <a:tc>
                  <a:txBody>
                    <a:bodyPr/>
                    <a:lstStyle/>
                    <a:p>
                      <a:pPr marL="342900" indent="-3429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No demand from farmers or organisations</a:t>
                      </a:r>
                    </a:p>
                    <a:p>
                      <a:pPr marL="342900" indent="-3429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Don’t know how to best integrate </a:t>
                      </a:r>
                    </a:p>
                    <a:p>
                      <a:pPr marL="342900" indent="-3429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Have genotypes from important bulls</a:t>
                      </a:r>
                    </a:p>
                    <a:p>
                      <a:pPr marL="342900" indent="-3429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Use only MACE as input</a:t>
                      </a:r>
                    </a:p>
                    <a:p>
                      <a:pPr marL="342900" indent="-3429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GMACE doesn’t cover all traits in the TMI</a:t>
                      </a:r>
                    </a:p>
                    <a:p>
                      <a:pPr marL="342900" indent="-3429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GMACE only relevant for bulls without genotypes in national system</a:t>
                      </a:r>
                    </a:p>
                    <a:p>
                      <a:pPr marL="342900" indent="-342900" algn="l">
                        <a:buFont typeface="Arial" panose="020B0604020202020204" pitchFamily="34" charset="0"/>
                        <a:buChar char="•"/>
                      </a:pPr>
                      <a:endParaRPr lang="en-CA" sz="1400" noProof="0" dirty="0">
                        <a:latin typeface="Calibri" panose="020F0502020204030204" pitchFamily="34" charset="0"/>
                        <a:cs typeface="Calibri" panose="020F0502020204030204" pitchFamily="34" charset="0"/>
                      </a:endParaRPr>
                    </a:p>
                  </a:txBody>
                  <a:tcPr>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tc>
                  <a:txBody>
                    <a:bodyPr/>
                    <a:lstStyle/>
                    <a:p>
                      <a:pPr marL="457200" indent="-4572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Too small population, still in development</a:t>
                      </a:r>
                    </a:p>
                    <a:p>
                      <a:pPr marL="457200" indent="-4572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Most of the imported bulls receive GEBVs through national evaluation</a:t>
                      </a:r>
                    </a:p>
                    <a:p>
                      <a:pPr marL="457200" indent="-4572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We have our own evaluation including exchanged genotypes</a:t>
                      </a:r>
                    </a:p>
                    <a:p>
                      <a:pPr marL="457200" indent="-4572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We don’t participate in GMACE so results are not relevant</a:t>
                      </a:r>
                    </a:p>
                  </a:txBody>
                  <a:tcPr>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3925169"/>
                  </a:ext>
                </a:extLst>
              </a:tr>
              <a:tr h="1670050">
                <a:tc vMerge="1">
                  <a:txBody>
                    <a:bodyPr/>
                    <a:lstStyle/>
                    <a:p>
                      <a:endParaRPr lang="en-GB" dirty="0"/>
                    </a:p>
                  </a:txBody>
                  <a:tcPr/>
                </a:tc>
                <a:tc>
                  <a:txBody>
                    <a:bodyPr/>
                    <a:lstStyle/>
                    <a:p>
                      <a:pPr algn="ctr"/>
                      <a:r>
                        <a:rPr lang="en-GB" sz="3200" b="1" dirty="0">
                          <a:latin typeface="Arial" panose="020B0604020202020204" pitchFamily="34" charset="0"/>
                          <a:cs typeface="Arial" panose="020B0604020202020204" pitchFamily="34" charset="0"/>
                        </a:rPr>
                        <a:t>NO</a:t>
                      </a:r>
                    </a:p>
                  </a:txBody>
                  <a:tcPr vert="vert270"/>
                </a:tc>
                <a:tc>
                  <a:txBody>
                    <a:bodyPr/>
                    <a:lstStyle/>
                    <a:p>
                      <a:endParaRPr lang="en-CA" sz="2600" b="0" noProof="0" dirty="0">
                        <a:latin typeface="Arial" panose="020B0604020202020204" pitchFamily="34" charset="0"/>
                        <a:cs typeface="Arial" panose="020B0604020202020204" pitchFamily="34" charset="0"/>
                      </a:endParaRPr>
                    </a:p>
                    <a:p>
                      <a:endParaRPr lang="en-CA" sz="2600" b="0" noProof="0" dirty="0">
                        <a:latin typeface="Arial" panose="020B0604020202020204" pitchFamily="34" charset="0"/>
                        <a:cs typeface="Arial" panose="020B0604020202020204" pitchFamily="34" charset="0"/>
                      </a:endParaRPr>
                    </a:p>
                    <a:p>
                      <a:endParaRPr lang="en-CA" sz="2600" b="0" noProof="0" dirty="0">
                        <a:latin typeface="Arial" panose="020B0604020202020204" pitchFamily="34" charset="0"/>
                        <a:cs typeface="Arial" panose="020B0604020202020204" pitchFamily="34" charset="0"/>
                      </a:endParaRPr>
                    </a:p>
                    <a:p>
                      <a:endParaRPr lang="en-CA" sz="2600" b="0" noProof="0" dirty="0">
                        <a:latin typeface="Arial" panose="020B0604020202020204" pitchFamily="34" charset="0"/>
                        <a:cs typeface="Arial" panose="020B0604020202020204" pitchFamily="34" charset="0"/>
                      </a:endParaRPr>
                    </a:p>
                    <a:p>
                      <a:endParaRPr lang="en-CA" sz="2600" b="0" noProof="0" dirty="0">
                        <a:latin typeface="Arial" panose="020B0604020202020204" pitchFamily="34" charset="0"/>
                        <a:cs typeface="Arial" panose="020B0604020202020204" pitchFamily="34" charset="0"/>
                      </a:endParaRPr>
                    </a:p>
                    <a:p>
                      <a:endParaRPr lang="en-CA" sz="2600" b="0" noProof="0" dirty="0">
                        <a:latin typeface="Arial" panose="020B0604020202020204" pitchFamily="34" charset="0"/>
                        <a:cs typeface="Arial" panose="020B0604020202020204" pitchFamily="34" charset="0"/>
                      </a:endParaRPr>
                    </a:p>
                  </a:txBody>
                  <a:tcPr>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solidFill>
                      <a:schemeClr val="tx1">
                        <a:lumMod val="20000"/>
                        <a:lumOff val="80000"/>
                      </a:schemeClr>
                    </a:solidFill>
                  </a:tcPr>
                </a:tc>
                <a:tc>
                  <a:txBody>
                    <a:bodyPr/>
                    <a:lstStyle/>
                    <a:p>
                      <a:pPr marL="342900" indent="-342900" algn="l">
                        <a:buFont typeface="Arial" panose="020B0604020202020204" pitchFamily="34" charset="0"/>
                        <a:buChar char="•"/>
                      </a:pPr>
                      <a:r>
                        <a:rPr lang="en-CA" sz="2800" noProof="0" dirty="0">
                          <a:latin typeface="Calibri" panose="020F0502020204030204" pitchFamily="34" charset="0"/>
                          <a:cs typeface="Calibri" panose="020F0502020204030204" pitchFamily="34" charset="0"/>
                        </a:rPr>
                        <a:t>We do not have a genomic evaluation</a:t>
                      </a:r>
                    </a:p>
                  </a:txBody>
                  <a:tcPr>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76715492"/>
                  </a:ext>
                </a:extLst>
              </a:tr>
            </a:tbl>
          </a:graphicData>
        </a:graphic>
      </p:graphicFrame>
      <p:sp>
        <p:nvSpPr>
          <p:cNvPr id="3" name="Text Placeholder 2">
            <a:extLst>
              <a:ext uri="{FF2B5EF4-FFF2-40B4-BE49-F238E27FC236}">
                <a16:creationId xmlns:a16="http://schemas.microsoft.com/office/drawing/2014/main" id="{47AE36E5-A642-799B-AE93-E086AAD5884F}"/>
              </a:ext>
            </a:extLst>
          </p:cNvPr>
          <p:cNvSpPr>
            <a:spLocks noGrp="1"/>
          </p:cNvSpPr>
          <p:nvPr>
            <p:ph type="body" sz="quarter" idx="11"/>
          </p:nvPr>
        </p:nvSpPr>
        <p:spPr>
          <a:xfrm>
            <a:off x="2693467" y="838200"/>
            <a:ext cx="14646796" cy="762000"/>
          </a:xfrm>
        </p:spPr>
        <p:txBody>
          <a:bodyPr/>
          <a:lstStyle/>
          <a:p>
            <a:r>
              <a:rPr lang="en-GB" dirty="0"/>
              <a:t>Why Results are not Used or Published</a:t>
            </a:r>
          </a:p>
        </p:txBody>
      </p:sp>
    </p:spTree>
    <p:extLst>
      <p:ext uri="{BB962C8B-B14F-4D97-AF65-F5344CB8AC3E}">
        <p14:creationId xmlns:p14="http://schemas.microsoft.com/office/powerpoint/2010/main" val="321106382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GMACE Value Assessment</a:t>
            </a:r>
          </a:p>
        </p:txBody>
      </p:sp>
      <p:graphicFrame>
        <p:nvGraphicFramePr>
          <p:cNvPr id="3" name="Chart 2"/>
          <p:cNvGraphicFramePr>
            <a:graphicFrameLocks/>
          </p:cNvGraphicFramePr>
          <p:nvPr/>
        </p:nvGraphicFramePr>
        <p:xfrm>
          <a:off x="2117403" y="1996480"/>
          <a:ext cx="13969552" cy="756084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71095493"/>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a:xfrm>
            <a:off x="3183564" y="838200"/>
            <a:ext cx="13767487" cy="762000"/>
          </a:xfrm>
        </p:spPr>
        <p:txBody>
          <a:bodyPr/>
          <a:lstStyle/>
          <a:p>
            <a:r>
              <a:rPr lang="en-US" dirty="0"/>
              <a:t>Preparedness to Pay a GMACE Fee</a:t>
            </a:r>
          </a:p>
        </p:txBody>
      </p:sp>
      <p:graphicFrame>
        <p:nvGraphicFramePr>
          <p:cNvPr id="6" name="Chart 5"/>
          <p:cNvGraphicFramePr>
            <a:graphicFrameLocks/>
          </p:cNvGraphicFramePr>
          <p:nvPr/>
        </p:nvGraphicFramePr>
        <p:xfrm>
          <a:off x="1901380" y="1996480"/>
          <a:ext cx="14545616" cy="756084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43051580"/>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a:xfrm>
            <a:off x="2621458" y="838200"/>
            <a:ext cx="14617625" cy="762000"/>
          </a:xfrm>
        </p:spPr>
        <p:txBody>
          <a:bodyPr/>
          <a:lstStyle/>
          <a:p>
            <a:r>
              <a:rPr lang="en-US" dirty="0"/>
              <a:t>BFMTF Conclusions for Discussion</a:t>
            </a:r>
          </a:p>
        </p:txBody>
      </p:sp>
      <p:sp>
        <p:nvSpPr>
          <p:cNvPr id="3" name="TextBox 2"/>
          <p:cNvSpPr txBox="1"/>
          <p:nvPr/>
        </p:nvSpPr>
        <p:spPr>
          <a:xfrm>
            <a:off x="605235" y="2500536"/>
            <a:ext cx="15913768" cy="6863417"/>
          </a:xfrm>
          <a:prstGeom prst="rect">
            <a:avLst/>
          </a:prstGeom>
          <a:noFill/>
        </p:spPr>
        <p:txBody>
          <a:bodyPr wrap="square" rtlCol="0">
            <a:spAutoFit/>
          </a:bodyPr>
          <a:lstStyle/>
          <a:p>
            <a:pPr marL="457200" indent="-457200" algn="l">
              <a:buFont typeface="Arial" panose="020B0604020202020204" pitchFamily="34" charset="0"/>
              <a:buChar char="•"/>
            </a:pPr>
            <a:r>
              <a:rPr lang="en-US" sz="4000" dirty="0">
                <a:latin typeface="Calibri" panose="020F0502020204030204" pitchFamily="34" charset="0"/>
                <a:cs typeface="Calibri" panose="020F0502020204030204" pitchFamily="34" charset="0"/>
              </a:rPr>
              <a:t>GMACE is sufficiently valued by multiple Interbull service users … with or without national genomic evaluations</a:t>
            </a:r>
            <a:endParaRPr lang="en-US" sz="1600" dirty="0">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endParaRPr lang="en-US" sz="4000" dirty="0">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r>
              <a:rPr lang="en-US" sz="4000" dirty="0">
                <a:latin typeface="Calibri" panose="020F0502020204030204" pitchFamily="34" charset="0"/>
                <a:cs typeface="Calibri" panose="020F0502020204030204" pitchFamily="34" charset="0"/>
              </a:rPr>
              <a:t>Appetite for a GMACE fee is very low, even assuming a small annual level</a:t>
            </a:r>
          </a:p>
          <a:p>
            <a:pPr marL="457200" indent="-457200" algn="l">
              <a:buFont typeface="Arial" panose="020B0604020202020204" pitchFamily="34" charset="0"/>
              <a:buChar char="•"/>
            </a:pPr>
            <a:endParaRPr lang="en-US" sz="4000" dirty="0">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r>
              <a:rPr lang="en-US" sz="4000" dirty="0">
                <a:latin typeface="Calibri" panose="020F0502020204030204" pitchFamily="34" charset="0"/>
                <a:cs typeface="Calibri" panose="020F0502020204030204" pitchFamily="34" charset="0"/>
              </a:rPr>
              <a:t>Recommend maintaining the GMACE service without a new fee</a:t>
            </a:r>
          </a:p>
          <a:p>
            <a:pPr marL="457200" indent="-457200" algn="l">
              <a:buFont typeface="Arial" panose="020B0604020202020204" pitchFamily="34" charset="0"/>
              <a:buChar char="•"/>
            </a:pPr>
            <a:endParaRPr lang="en-US" sz="4000" dirty="0">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r>
              <a:rPr lang="en-US" sz="4000" dirty="0">
                <a:latin typeface="Calibri" panose="020F0502020204030204" pitchFamily="34" charset="0"/>
                <a:cs typeface="Calibri" panose="020F0502020204030204" pitchFamily="34" charset="0"/>
              </a:rPr>
              <a:t>GEBV Validation service exists at a cost of 15% of MACE Production fee</a:t>
            </a:r>
          </a:p>
          <a:p>
            <a:pPr marL="914400" lvl="1" indent="-457200" algn="l">
              <a:buFont typeface="Arial" panose="020B0604020202020204" pitchFamily="34" charset="0"/>
              <a:buChar char="•"/>
            </a:pPr>
            <a:r>
              <a:rPr lang="en-US" sz="4000" dirty="0">
                <a:latin typeface="Calibri" panose="020F0502020204030204" pitchFamily="34" charset="0"/>
                <a:cs typeface="Calibri" panose="020F0502020204030204" pitchFamily="34" charset="0"/>
              </a:rPr>
              <a:t>Need to review how this fee is applied</a:t>
            </a:r>
          </a:p>
          <a:p>
            <a:pPr marL="914400" lvl="1" indent="-457200" algn="l">
              <a:buFont typeface="Arial" panose="020B0604020202020204" pitchFamily="34" charset="0"/>
              <a:buChar char="•"/>
            </a:pPr>
            <a:r>
              <a:rPr lang="en-US" sz="4000" dirty="0">
                <a:latin typeface="Calibri" panose="020F0502020204030204" pitchFamily="34" charset="0"/>
                <a:cs typeface="Calibri" panose="020F0502020204030204" pitchFamily="34" charset="0"/>
              </a:rPr>
              <a:t>Consider requiring participation every two years for countries submitting data to GMACE </a:t>
            </a:r>
            <a:endParaRPr lang="nb-NO"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569612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4F877C0-EDCD-4E43-AE28-C0B85CDA7C9E}"/>
              </a:ext>
            </a:extLst>
          </p:cNvPr>
          <p:cNvSpPr txBox="1"/>
          <p:nvPr/>
        </p:nvSpPr>
        <p:spPr>
          <a:xfrm>
            <a:off x="-16669" y="-1"/>
            <a:ext cx="17340263" cy="9792000"/>
          </a:xfrm>
          <a:prstGeom prst="rect">
            <a:avLst/>
          </a:prstGeom>
          <a:solidFill>
            <a:schemeClr val="bg1"/>
          </a:solid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8800" b="0" i="0" u="none" strike="noStrike" kern="0" cap="none" spc="0" normalizeH="0" baseline="0" noProof="0" dirty="0">
              <a:ln>
                <a:noFill/>
              </a:ln>
              <a:solidFill>
                <a:srgbClr val="414141"/>
              </a:solidFill>
              <a:effectLst/>
              <a:uLnTx/>
              <a:uFillTx/>
              <a:latin typeface="Gill Sans Light"/>
            </a:endParaRPr>
          </a:p>
        </p:txBody>
      </p:sp>
      <p:pic>
        <p:nvPicPr>
          <p:cNvPr id="5" name="Picture 1">
            <a:extLst>
              <a:ext uri="{FF2B5EF4-FFF2-40B4-BE49-F238E27FC236}">
                <a16:creationId xmlns:a16="http://schemas.microsoft.com/office/drawing/2014/main" id="{FCE84984-A8B4-1C4B-8CCF-A2AC6ABD043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11932" y="7552632"/>
            <a:ext cx="10439399" cy="199689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1265" name="Subtitle 2">
            <a:extLst>
              <a:ext uri="{FF2B5EF4-FFF2-40B4-BE49-F238E27FC236}">
                <a16:creationId xmlns:a16="http://schemas.microsoft.com/office/drawing/2014/main" id="{8A648370-C9DB-734F-A3BE-CC4A1F3A7E1E}"/>
              </a:ext>
            </a:extLst>
          </p:cNvPr>
          <p:cNvSpPr>
            <a:spLocks noGrp="1" noChangeArrowheads="1"/>
          </p:cNvSpPr>
          <p:nvPr>
            <p:ph type="subTitle" idx="1"/>
          </p:nvPr>
        </p:nvSpPr>
        <p:spPr>
          <a:xfrm>
            <a:off x="2584793" y="5768449"/>
            <a:ext cx="12137337" cy="1676400"/>
          </a:xfrm>
        </p:spPr>
        <p:txBody>
          <a:bodyPr/>
          <a:lstStyle/>
          <a:p>
            <a:r>
              <a:rPr lang="en-US" altLang="sv-SE" sz="4267" dirty="0"/>
              <a:t>Item 9: Business Funding Models Task Force</a:t>
            </a:r>
          </a:p>
          <a:p>
            <a:r>
              <a:rPr lang="en-US" altLang="sv-SE" sz="4267" dirty="0"/>
              <a:t>Brian Van Doormaal</a:t>
            </a:r>
          </a:p>
          <a:p>
            <a:endParaRPr lang="en-US" altLang="sv-SE" sz="4267" dirty="0"/>
          </a:p>
        </p:txBody>
      </p:sp>
      <p:pic>
        <p:nvPicPr>
          <p:cNvPr id="11" name="Picture 1">
            <a:extLst>
              <a:ext uri="{FF2B5EF4-FFF2-40B4-BE49-F238E27FC236}">
                <a16:creationId xmlns:a16="http://schemas.microsoft.com/office/drawing/2014/main" id="{95768FC8-5164-5A49-80DF-EDD589636515}"/>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bwMode="auto">
          <a:xfrm>
            <a:off x="211931" y="9416022"/>
            <a:ext cx="16740197" cy="1555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2BBA0463-62DC-6997-471A-7AB9C504A898}"/>
              </a:ext>
            </a:extLst>
          </p:cNvPr>
          <p:cNvPicPr>
            <a:picLocks noChangeAspect="1"/>
          </p:cNvPicPr>
          <p:nvPr/>
        </p:nvPicPr>
        <p:blipFill>
          <a:blip r:embed="rId4"/>
          <a:stretch/>
        </p:blipFill>
        <p:spPr bwMode="auto">
          <a:xfrm>
            <a:off x="7167561" y="528298"/>
            <a:ext cx="2971800" cy="3447291"/>
          </a:xfrm>
          <a:prstGeom prst="rect">
            <a:avLst/>
          </a:prstGeom>
        </p:spPr>
      </p:pic>
      <p:sp>
        <p:nvSpPr>
          <p:cNvPr id="7" name="Title 2">
            <a:extLst>
              <a:ext uri="{FF2B5EF4-FFF2-40B4-BE49-F238E27FC236}">
                <a16:creationId xmlns:a16="http://schemas.microsoft.com/office/drawing/2014/main" id="{2F53B4BC-323A-DD8F-F64A-32D900859A45}"/>
              </a:ext>
            </a:extLst>
          </p:cNvPr>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dirty="0">
                <a:solidFill>
                  <a:srgbClr val="161645"/>
                </a:solidFill>
                <a:latin typeface="Arial"/>
                <a:cs typeface="Arial"/>
              </a:rPr>
              <a:t>Interbull Business Meeting</a:t>
            </a:r>
            <a:endParaRPr dirty="0"/>
          </a:p>
        </p:txBody>
      </p:sp>
    </p:spTree>
    <p:extLst>
      <p:ext uri="{BB962C8B-B14F-4D97-AF65-F5344CB8AC3E}">
        <p14:creationId xmlns:p14="http://schemas.microsoft.com/office/powerpoint/2010/main" val="60225151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0"/>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400" dirty="0"/>
              <a:t>20 May 2024</a:t>
            </a:r>
            <a:endParaRPr sz="4400" dirty="0"/>
          </a:p>
        </p:txBody>
      </p:sp>
      <p:pic>
        <p:nvPicPr>
          <p:cNvPr id="11" name="Picture 1"/>
          <p:cNvPicPr>
            <a:picLocks noChangeAspect="1"/>
          </p:cNvPicPr>
          <p:nvPr/>
        </p:nvPicPr>
        <p:blipFill>
          <a:blip r:embed="rId4"/>
          <a:stretch/>
        </p:blipFill>
        <p:spPr bwMode="auto">
          <a:xfrm>
            <a:off x="211931" y="9416022"/>
            <a:ext cx="16740197" cy="155587"/>
          </a:xfrm>
          <a:prstGeom prst="rect">
            <a:avLst/>
          </a:prstGeom>
          <a:noFill/>
          <a:ln>
            <a:noFill/>
          </a:ln>
        </p:spPr>
      </p:pic>
      <p:sp>
        <p:nvSpPr>
          <p:cNvPr id="2" name="TextBox 1">
            <a:extLst>
              <a:ext uri="{FF2B5EF4-FFF2-40B4-BE49-F238E27FC236}">
                <a16:creationId xmlns:a16="http://schemas.microsoft.com/office/drawing/2014/main" id="{D54A5565-9A6C-16E0-C744-A737EA5831A0}"/>
              </a:ext>
            </a:extLst>
          </p:cNvPr>
          <p:cNvSpPr txBox="1"/>
          <p:nvPr/>
        </p:nvSpPr>
        <p:spPr bwMode="auto">
          <a:xfrm>
            <a:off x="2584793" y="6451437"/>
            <a:ext cx="12725400" cy="1200329"/>
          </a:xfrm>
          <a:prstGeom prst="rect">
            <a:avLst/>
          </a:prstGeom>
          <a:noFill/>
        </p:spPr>
        <p:txBody>
          <a:bodyPr wrap="square" rtlCol="0">
            <a:spAutoFit/>
          </a:bodyPr>
          <a:lstStyle/>
          <a:p>
            <a:r>
              <a:rPr lang="en-US" sz="7200" dirty="0">
                <a:solidFill>
                  <a:srgbClr val="0070C0"/>
                </a:solidFill>
                <a:latin typeface="Arial Black" panose="020B0A04020102020204" pitchFamily="34" charset="0"/>
              </a:rPr>
              <a:t>Close of Meeting 1</a:t>
            </a:r>
            <a:endParaRPr lang="en-AU" sz="7200" dirty="0">
              <a:solidFill>
                <a:srgbClr val="0070C0"/>
              </a:solidFill>
              <a:latin typeface="Arial Black" panose="020B0A04020102020204" pitchFamily="34" charset="0"/>
            </a:endParaRPr>
          </a:p>
        </p:txBody>
      </p:sp>
      <p:pic>
        <p:nvPicPr>
          <p:cNvPr id="4" name="Picture 3">
            <a:extLst>
              <a:ext uri="{FF2B5EF4-FFF2-40B4-BE49-F238E27FC236}">
                <a16:creationId xmlns:a16="http://schemas.microsoft.com/office/drawing/2014/main" id="{716BB9B2-9E1F-ABD1-B164-2B595B5FC2AE}"/>
              </a:ext>
            </a:extLst>
          </p:cNvPr>
          <p:cNvPicPr>
            <a:picLocks noChangeAspect="1"/>
          </p:cNvPicPr>
          <p:nvPr/>
        </p:nvPicPr>
        <p:blipFill>
          <a:blip r:embed="rId5"/>
          <a:stretch/>
        </p:blipFill>
        <p:spPr bwMode="auto">
          <a:xfrm>
            <a:off x="7167561" y="528298"/>
            <a:ext cx="2971800" cy="3447291"/>
          </a:xfrm>
          <a:prstGeom prst="rect">
            <a:avLst/>
          </a:prstGeom>
        </p:spPr>
      </p:pic>
    </p:spTree>
    <p:extLst>
      <p:ext uri="{BB962C8B-B14F-4D97-AF65-F5344CB8AC3E}">
        <p14:creationId xmlns:p14="http://schemas.microsoft.com/office/powerpoint/2010/main" val="1094659491"/>
      </p:ext>
    </p:extLst>
  </p:cSld>
  <p:clrMapOvr>
    <a:masterClrMapping/>
  </p:clrMapOvr>
</p:sld>
</file>

<file path=ppt/theme/theme1.xml><?xml version="1.0" encoding="utf-8"?>
<a:theme xmlns:a="http://schemas.openxmlformats.org/drawingml/2006/main" name="Titel och punkter">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el och punkter">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gradFill>
        <a:gradFill>
          <a:gsLst>
            <a:gs pos="0">
              <a:schemeClr val="phClr">
                <a:tint val="80000"/>
                <a:satMod val="300000"/>
              </a:schemeClr>
            </a:gs>
            <a:gs pos="100000">
              <a:schemeClr val="phClr">
                <a:shade val="30000"/>
                <a:satMod val="200000"/>
              </a:schemeClr>
            </a:gs>
          </a:gsLst>
          <a:path path="circle"/>
        </a:gradFill>
      </a:bgFillStyleLst>
    </a:fmtScheme>
  </a:themeElements>
  <a:objectDefaults>
    <a:spDef>
      <a:spPr bwMode="auto">
        <a:xfrm>
          <a:off x="0" y="0"/>
          <a:ext cx="1" cy="1"/>
        </a:xfrm>
        <a:custGeom>
          <a:avLst/>
          <a:gdLst/>
          <a:ahLst/>
          <a:cxnLst/>
          <a:rect l="0" t="0" r="0" b="0"/>
          <a:pathLst/>
        </a:custGeom>
        <a:solidFill>
          <a:srgbClr val="6C7472"/>
        </a:solidFill>
        <a:ln w="12700" cap="flat" cmpd="sng" algn="ctr">
          <a:noFill/>
          <a:prstDash val="solid"/>
          <a:round/>
          <a:headEnd type="none" w="med" len="med"/>
          <a:tailEnd type="none" w="med" len="med"/>
        </a:ln>
      </a:spPr>
      <a:bodyPr/>
      <a:lstStyle/>
    </a:spDef>
    <a:lnDef>
      <a:spPr bwMode="auto">
        <a:xfrm>
          <a:off x="0" y="0"/>
          <a:ext cx="1" cy="1"/>
        </a:xfrm>
        <a:custGeom>
          <a:avLst/>
          <a:gdLst/>
          <a:ahLst/>
          <a:cxnLst/>
          <a:rect l="0" t="0" r="0" b="0"/>
          <a:pathLst/>
        </a:custGeom>
        <a:solidFill>
          <a:srgbClr val="6C7472"/>
        </a:solidFill>
        <a:ln w="12700" cap="flat" cmpd="sng" algn="ctr">
          <a:noFill/>
          <a:prstDash val="solid"/>
          <a:round/>
          <a:headEnd type="none" w="med" len="med"/>
          <a:tailEnd type="none" w="med" len="med"/>
        </a:ln>
      </a:spPr>
      <a:bodyPr/>
      <a:lstStyle/>
    </a:lnDef>
    <a:txDef>
      <a:spPr bwMode="auto">
        <a:prstGeom prst="rect">
          <a:avLst/>
        </a:prstGeom>
        <a:noFill/>
      </a:spPr>
      <a:bodyPr/>
      <a:lstStyle/>
    </a:txDef>
  </a:objectDefaults>
  <a:extraClrSchemeLst>
    <a:extraClrScheme>
      <a:clrScheme name="Titel och punk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Arial"/>
        <a:cs typeface="Arial"/>
      </a:majorFont>
      <a:minorFont>
        <a:latin typeface="Aptos"/>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bwMode="auto"/>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Aangepast ontwerp">
  <a:themeElements>
    <a:clrScheme name="ICAR_RGB-colors">
      <a:dk1>
        <a:sysClr val="windowText" lastClr="000000"/>
      </a:dk1>
      <a:lt1>
        <a:sysClr val="window" lastClr="FFFFFF"/>
      </a:lt1>
      <a:dk2>
        <a:srgbClr val="002B55"/>
      </a:dk2>
      <a:lt2>
        <a:srgbClr val="EEECE1"/>
      </a:lt2>
      <a:accent1>
        <a:srgbClr val="0084CA"/>
      </a:accent1>
      <a:accent2>
        <a:srgbClr val="002B55"/>
      </a:accent2>
      <a:accent3>
        <a:srgbClr val="FF6600"/>
      </a:accent3>
      <a:accent4>
        <a:srgbClr val="C8C8C8"/>
      </a:accent4>
      <a:accent5>
        <a:srgbClr val="00AFFF"/>
      </a:accent5>
      <a:accent6>
        <a:srgbClr val="F79646"/>
      </a:accent6>
      <a:hlink>
        <a:srgbClr val="FF6600"/>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3_Aangepast ontwerp">
  <a:themeElements>
    <a:clrScheme name="ICAR_RGB-colors">
      <a:dk1>
        <a:sysClr val="windowText" lastClr="000000"/>
      </a:dk1>
      <a:lt1>
        <a:sysClr val="window" lastClr="FFFFFF"/>
      </a:lt1>
      <a:dk2>
        <a:srgbClr val="002B55"/>
      </a:dk2>
      <a:lt2>
        <a:srgbClr val="EEECE1"/>
      </a:lt2>
      <a:accent1>
        <a:srgbClr val="0084CA"/>
      </a:accent1>
      <a:accent2>
        <a:srgbClr val="002B55"/>
      </a:accent2>
      <a:accent3>
        <a:srgbClr val="FF6600"/>
      </a:accent3>
      <a:accent4>
        <a:srgbClr val="C8C8C8"/>
      </a:accent4>
      <a:accent5>
        <a:srgbClr val="00AFFF"/>
      </a:accent5>
      <a:accent6>
        <a:srgbClr val="F79646"/>
      </a:accent6>
      <a:hlink>
        <a:srgbClr val="FF6600"/>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10_Aangepast ontwerp">
  <a:themeElements>
    <a:clrScheme name="ICAR_RGB-colors">
      <a:dk1>
        <a:sysClr val="windowText" lastClr="000000"/>
      </a:dk1>
      <a:lt1>
        <a:sysClr val="window" lastClr="FFFFFF"/>
      </a:lt1>
      <a:dk2>
        <a:srgbClr val="002B55"/>
      </a:dk2>
      <a:lt2>
        <a:srgbClr val="EEECE1"/>
      </a:lt2>
      <a:accent1>
        <a:srgbClr val="0084CA"/>
      </a:accent1>
      <a:accent2>
        <a:srgbClr val="002B55"/>
      </a:accent2>
      <a:accent3>
        <a:srgbClr val="FF6600"/>
      </a:accent3>
      <a:accent4>
        <a:srgbClr val="C8C8C8"/>
      </a:accent4>
      <a:accent5>
        <a:srgbClr val="00AFFF"/>
      </a:accent5>
      <a:accent6>
        <a:srgbClr val="F79646"/>
      </a:accent6>
      <a:hlink>
        <a:srgbClr val="FF6600"/>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11_Aangepast ontwerp">
  <a:themeElements>
    <a:clrScheme name="ICAR_RGB-colors">
      <a:dk1>
        <a:sysClr val="windowText" lastClr="000000"/>
      </a:dk1>
      <a:lt1>
        <a:sysClr val="window" lastClr="FFFFFF"/>
      </a:lt1>
      <a:dk2>
        <a:srgbClr val="002B55"/>
      </a:dk2>
      <a:lt2>
        <a:srgbClr val="EEECE1"/>
      </a:lt2>
      <a:accent1>
        <a:srgbClr val="0084CA"/>
      </a:accent1>
      <a:accent2>
        <a:srgbClr val="002B55"/>
      </a:accent2>
      <a:accent3>
        <a:srgbClr val="FF6600"/>
      </a:accent3>
      <a:accent4>
        <a:srgbClr val="C8C8C8"/>
      </a:accent4>
      <a:accent5>
        <a:srgbClr val="00AFFF"/>
      </a:accent5>
      <a:accent6>
        <a:srgbClr val="F79646"/>
      </a:accent6>
      <a:hlink>
        <a:srgbClr val="FF6600"/>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majorFont>
      <a:minorFont>
        <a:latin typeface="Calibri"/>
        <a:ea typeface="Arial"/>
        <a:cs typeface="Arial"/>
      </a:minorFont>
    </a:fontScheme>
    <a:fmtScheme name="Office">
      <a:fillStyleLst>
        <a:solidFill>
          <a:schemeClr val="phClr"/>
        </a:solidFill>
        <a:gradFill>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gradFill>
        <a:gradFill>
          <a:gsLst>
            <a:gs pos="0">
              <a:schemeClr val="phClr">
                <a:tint val="80000"/>
                <a:satMod val="300000"/>
              </a:schemeClr>
            </a:gs>
            <a:gs pos="100000">
              <a:schemeClr val="phClr">
                <a:shade val="30000"/>
                <a:satMod val="200000"/>
              </a:schemeClr>
            </a:gs>
          </a:gsLst>
          <a:path path="circle"/>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277</TotalTime>
  <Words>6472</Words>
  <Application>Microsoft Macintosh PowerPoint</Application>
  <DocSecurity>0</DocSecurity>
  <PresentationFormat>Custom</PresentationFormat>
  <Paragraphs>1244</Paragraphs>
  <Slides>98</Slides>
  <Notes>73</Notes>
  <HiddenSlides>0</HiddenSlides>
  <MMClips>0</MMClips>
  <ScaleCrop>false</ScaleCrop>
  <HeadingPairs>
    <vt:vector size="6" baseType="variant">
      <vt:variant>
        <vt:lpstr>Fonts Used</vt:lpstr>
      </vt:variant>
      <vt:variant>
        <vt:i4>16</vt:i4>
      </vt:variant>
      <vt:variant>
        <vt:lpstr>Theme</vt:lpstr>
      </vt:variant>
      <vt:variant>
        <vt:i4>6</vt:i4>
      </vt:variant>
      <vt:variant>
        <vt:lpstr>Slide Titles</vt:lpstr>
      </vt:variant>
      <vt:variant>
        <vt:i4>98</vt:i4>
      </vt:variant>
    </vt:vector>
  </HeadingPairs>
  <TitlesOfParts>
    <vt:vector size="120" baseType="lpstr">
      <vt:lpstr>Aharoni</vt:lpstr>
      <vt:lpstr>Aptos</vt:lpstr>
      <vt:lpstr>Aptos Display</vt:lpstr>
      <vt:lpstr>Arial</vt:lpstr>
      <vt:lpstr>Arial Black</vt:lpstr>
      <vt:lpstr>Arial Narrow</vt:lpstr>
      <vt:lpstr>Calibri</vt:lpstr>
      <vt:lpstr>Calibri Light</vt:lpstr>
      <vt:lpstr>Gill Sans Light</vt:lpstr>
      <vt:lpstr>Helvetica Neue</vt:lpstr>
      <vt:lpstr>Symbol</vt:lpstr>
      <vt:lpstr>Tahoma</vt:lpstr>
      <vt:lpstr>Times New Roman</vt:lpstr>
      <vt:lpstr>Trajan Pro</vt:lpstr>
      <vt:lpstr>undefined</vt:lpstr>
      <vt:lpstr>Wingdings</vt:lpstr>
      <vt:lpstr>Titel och punkter</vt:lpstr>
      <vt:lpstr>Office Theme</vt:lpstr>
      <vt:lpstr>Aangepast ontwerp</vt:lpstr>
      <vt:lpstr>3_Aangepast ontwerp</vt:lpstr>
      <vt:lpstr>10_Aangepast ontwerp</vt:lpstr>
      <vt:lpstr>11_Aangepast ontwerp</vt:lpstr>
      <vt:lpstr>Interbull Business Meeting</vt:lpstr>
      <vt:lpstr>Interbull Business Meeting</vt:lpstr>
      <vt:lpstr>PowerPoint Presentation</vt:lpstr>
      <vt:lpstr>PowerPoint Presentation</vt:lpstr>
      <vt:lpstr>PowerPoint Presentation</vt:lpstr>
      <vt:lpstr>PowerPoint Presentation</vt:lpstr>
      <vt:lpstr>Interbull Business Meeting</vt:lpstr>
      <vt:lpstr>PowerPoint Presentation</vt:lpstr>
      <vt:lpstr>PowerPoint Presentation</vt:lpstr>
      <vt:lpstr>Interbull Business Meeting</vt:lpstr>
      <vt:lpstr>Interbull Business Meeting</vt:lpstr>
      <vt:lpstr>Monday 20TH MAY 2024 bled, slovenia</vt:lpstr>
      <vt:lpstr>PowerPoint Presentation</vt:lpstr>
      <vt:lpstr>PowerPoint Presentation</vt:lpstr>
      <vt:lpstr>PowerPoint Presentation</vt:lpstr>
      <vt:lpstr>PowerPoint Presentation</vt:lpstr>
      <vt:lpstr>PowerPoint Presentation</vt:lpstr>
      <vt:lpstr>Concept / protocol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06. WIKI PROJECT</vt:lpstr>
      <vt:lpstr>PowerPoint Presentation</vt:lpstr>
      <vt:lpstr>07. Global Methane Hub</vt:lpstr>
      <vt:lpstr>PowerPoint Presentation</vt:lpstr>
      <vt:lpstr>PowerPoint Presentation</vt:lpstr>
      <vt:lpstr>Interbull Business Meeting</vt:lpstr>
      <vt:lpstr>Interbull Business Meeting</vt:lpstr>
      <vt:lpstr>PowerPoint Presentation</vt:lpstr>
      <vt:lpstr>PowerPoint Presentation</vt:lpstr>
      <vt:lpstr>PowerPoint Presentation</vt:lpstr>
      <vt:lpstr>PowerPoint Presentation</vt:lpstr>
      <vt:lpstr>PROMOTE</vt:lpstr>
      <vt:lpstr>ENHANCE</vt:lpstr>
      <vt:lpstr>EXPLORE</vt:lpstr>
      <vt:lpstr>SUPPORT</vt:lpstr>
      <vt:lpstr>PowerPoint Presentation</vt:lpstr>
      <vt:lpstr>Interbull Business Meeting</vt:lpstr>
      <vt:lpstr>Interbull Business Meeting</vt:lpstr>
      <vt:lpstr>PowerPoint Presentation</vt:lpstr>
      <vt:lpstr>PowerPoint Presentation</vt:lpstr>
      <vt:lpstr>Interbull Business Meeting</vt:lpstr>
      <vt:lpstr>PowerPoint Presentation</vt:lpstr>
      <vt:lpstr>PowerPoint Presentation</vt:lpstr>
      <vt:lpstr>Interbull Business Meeting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Interbull Business Meeting</vt:lpstr>
      <vt:lpstr>Interbull Business Meeting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Interbull Business Meeting</vt:lpstr>
      <vt:lpstr>Interbull Business Meeting</vt:lpstr>
      <vt:lpstr>PowerPoint Presentation</vt:lpstr>
      <vt:lpstr>PowerPoint Presentation</vt:lpstr>
      <vt:lpstr>PowerPoint Presentation</vt:lpstr>
      <vt:lpstr>PowerPoint Presentation</vt:lpstr>
      <vt:lpstr>PowerPoint Presentation</vt:lpstr>
      <vt:lpstr>Interbull Business Meeting</vt:lpstr>
      <vt:lpstr>Interbull Business Meeting</vt:lpstr>
      <vt:lpstr>Business Funding Models Task Force Update  Chair: Brian Van Doormaal Members: Gert Pedersen Aamand, Urs Schnyder,  Gerben de Jong, Laurent Journaux, Toine Roozen</vt:lpstr>
      <vt:lpstr>PowerPoint Presentation</vt:lpstr>
      <vt:lpstr>Fee Structure for New Traits</vt:lpstr>
      <vt:lpstr>PowerPoint Presentation</vt:lpstr>
      <vt:lpstr>PowerPoint Presentation</vt:lpstr>
      <vt:lpstr>PowerPoint Presentation</vt:lpstr>
      <vt:lpstr>GMACE Survey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Interbull Business Meeting</vt:lpstr>
      <vt:lpstr>Interbull Business Meeting</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Intergenomics – Management Committee, Verona 01/10</dc:title>
  <dc:subject/>
  <dc:creator>João Dürr</dc:creator>
  <cp:keywords/>
  <dc:description/>
  <cp:lastModifiedBy>Toine Roozen</cp:lastModifiedBy>
  <cp:revision>1037</cp:revision>
  <dcterms:modified xsi:type="dcterms:W3CDTF">2024-05-30T08:53:21Z</dcterms:modified>
  <cp:category/>
  <dc:identifier/>
  <cp:contentStatus/>
  <dc:language/>
  <cp:version/>
</cp:coreProperties>
</file>